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10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15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59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76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05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67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730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51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87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00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97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69A2-AA7C-485D-A395-C1F1568BDDF0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B73C1-373B-42AD-9562-F5CDA9D592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36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4766" y="240529"/>
            <a:ext cx="9144000" cy="935128"/>
          </a:xfrm>
        </p:spPr>
        <p:txBody>
          <a:bodyPr/>
          <a:lstStyle/>
          <a:p>
            <a:r>
              <a:rPr lang="ru-RU" dirty="0" smtClean="0"/>
              <a:t>Ребята пытаются удалить петли комаров с помощью </a:t>
            </a:r>
            <a:r>
              <a:rPr lang="en-US" dirty="0" smtClean="0"/>
              <a:t>CRISPR CAS9.</a:t>
            </a:r>
            <a:r>
              <a:rPr lang="ru-RU" dirty="0" smtClean="0"/>
              <a:t> Нужно понять, получилось ли у них это.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15697"/>
              </p:ext>
            </p:extLst>
          </p:nvPr>
        </p:nvGraphicFramePr>
        <p:xfrm>
          <a:off x="709205" y="1314994"/>
          <a:ext cx="4855573" cy="822960"/>
        </p:xfrm>
        <a:graphic>
          <a:graphicData uri="http://schemas.openxmlformats.org/drawingml/2006/table">
            <a:tbl>
              <a:tblPr/>
              <a:tblGrid>
                <a:gridCol w="1930529"/>
                <a:gridCol w="1462522"/>
                <a:gridCol w="1462522"/>
              </a:tblGrid>
              <a:tr h="190500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gfp-komar Lbna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CTCTCTAT 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b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</a:rPr>
                        <a:t>TCGCCTTA 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gfp-komar Lrna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CTCTCTAT 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CTAGTACG 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gfp-komar pei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CTCTCTAT 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00" b="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</a:rPr>
                        <a:t>TTCTGCCT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одзаголовок 2"/>
          <p:cNvSpPr txBox="1">
            <a:spLocks/>
          </p:cNvSpPr>
          <p:nvPr/>
        </p:nvSpPr>
        <p:spPr>
          <a:xfrm>
            <a:off x="574766" y="2796494"/>
            <a:ext cx="9144000" cy="935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Есть три образца, но почему эти индексы не были найдены. Я поискала их в </a:t>
            </a:r>
            <a:r>
              <a:rPr lang="ru-RU" dirty="0" err="1" smtClean="0"/>
              <a:t>ридах</a:t>
            </a:r>
            <a:r>
              <a:rPr lang="ru-RU" dirty="0" smtClean="0"/>
              <a:t>, но не нашла.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16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2109" y="162288"/>
            <a:ext cx="10515600" cy="4351338"/>
          </a:xfrm>
        </p:spPr>
        <p:txBody>
          <a:bodyPr/>
          <a:lstStyle/>
          <a:p>
            <a:r>
              <a:rPr lang="ru-RU" dirty="0" smtClean="0"/>
              <a:t>Обрезала </a:t>
            </a:r>
            <a:r>
              <a:rPr lang="ru-RU" dirty="0" err="1" smtClean="0"/>
              <a:t>иллюминовские</a:t>
            </a:r>
            <a:r>
              <a:rPr lang="ru-RU" dirty="0" smtClean="0"/>
              <a:t> адаптеры и выровняла на </a:t>
            </a:r>
            <a:r>
              <a:rPr lang="en-US" dirty="0" smtClean="0"/>
              <a:t>PCR </a:t>
            </a:r>
            <a:r>
              <a:rPr lang="ru-RU" dirty="0" smtClean="0"/>
              <a:t>продукт, который прислала Галя в </a:t>
            </a:r>
            <a:r>
              <a:rPr lang="ru-RU" dirty="0" err="1" smtClean="0"/>
              <a:t>бенчлинге</a:t>
            </a:r>
            <a:r>
              <a:rPr lang="ru-RU" dirty="0" smtClean="0"/>
              <a:t>. Выровнялось меньше процента почему то…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23406" y="2810250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1608279 + 0 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total</a:t>
            </a:r>
            <a:r>
              <a:rPr lang="ru-RU" dirty="0" smtClean="0"/>
              <a:t> (QC-</a:t>
            </a:r>
            <a:r>
              <a:rPr lang="ru-RU" dirty="0" err="1" smtClean="0"/>
              <a:t>passed</a:t>
            </a:r>
            <a:r>
              <a:rPr lang="ru-RU" dirty="0" smtClean="0"/>
              <a:t> </a:t>
            </a:r>
            <a:r>
              <a:rPr lang="ru-RU" dirty="0" err="1" smtClean="0"/>
              <a:t>reads</a:t>
            </a:r>
            <a:r>
              <a:rPr lang="ru-RU" dirty="0" smtClean="0"/>
              <a:t> + QC-</a:t>
            </a:r>
            <a:r>
              <a:rPr lang="ru-RU" dirty="0" err="1" smtClean="0"/>
              <a:t>failed</a:t>
            </a:r>
            <a:r>
              <a:rPr lang="ru-RU" dirty="0" smtClean="0"/>
              <a:t> </a:t>
            </a:r>
            <a:r>
              <a:rPr lang="ru-RU" dirty="0" err="1" smtClean="0"/>
              <a:t>reads</a:t>
            </a:r>
            <a:r>
              <a:rPr lang="ru-RU" dirty="0" smtClean="0"/>
              <a:t>)</a:t>
            </a:r>
          </a:p>
          <a:p>
            <a:r>
              <a:rPr lang="ru-RU" dirty="0" smtClean="0"/>
              <a:t>7 + 0 </a:t>
            </a:r>
            <a:r>
              <a:rPr lang="ru-RU" dirty="0" err="1" smtClean="0"/>
              <a:t>secondary</a:t>
            </a:r>
            <a:endParaRPr lang="ru-RU" dirty="0" smtClean="0"/>
          </a:p>
          <a:p>
            <a:r>
              <a:rPr lang="ru-RU" dirty="0" smtClean="0"/>
              <a:t>0 + 0 </a:t>
            </a:r>
            <a:r>
              <a:rPr lang="ru-RU" dirty="0" err="1" smtClean="0"/>
              <a:t>supplementary</a:t>
            </a:r>
            <a:endParaRPr lang="ru-RU" dirty="0" smtClean="0"/>
          </a:p>
          <a:p>
            <a:r>
              <a:rPr lang="ru-RU" dirty="0" smtClean="0"/>
              <a:t>0 + 0 </a:t>
            </a:r>
            <a:r>
              <a:rPr lang="ru-RU" dirty="0" err="1" smtClean="0"/>
              <a:t>duplicates</a:t>
            </a:r>
            <a:endParaRPr lang="ru-RU" dirty="0" smtClean="0"/>
          </a:p>
          <a:p>
            <a:r>
              <a:rPr lang="ru-RU" dirty="0" smtClean="0"/>
              <a:t>3016 + 0 </a:t>
            </a:r>
            <a:r>
              <a:rPr lang="ru-RU" dirty="0" err="1" smtClean="0"/>
              <a:t>mapped</a:t>
            </a:r>
            <a:r>
              <a:rPr lang="ru-RU" dirty="0" smtClean="0"/>
              <a:t> (0.19% : N/A)</a:t>
            </a:r>
          </a:p>
          <a:p>
            <a:r>
              <a:rPr lang="ru-RU" dirty="0" smtClean="0"/>
              <a:t>1608272 + 0 </a:t>
            </a:r>
            <a:r>
              <a:rPr lang="ru-RU" dirty="0" err="1" smtClean="0"/>
              <a:t>paired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sequencing</a:t>
            </a:r>
            <a:endParaRPr lang="ru-RU" dirty="0" smtClean="0"/>
          </a:p>
          <a:p>
            <a:r>
              <a:rPr lang="ru-RU" dirty="0" smtClean="0"/>
              <a:t>804136 + 0 read1</a:t>
            </a:r>
          </a:p>
          <a:p>
            <a:r>
              <a:rPr lang="ru-RU" dirty="0" smtClean="0"/>
              <a:t>804136 + 0 read2</a:t>
            </a:r>
          </a:p>
          <a:p>
            <a:r>
              <a:rPr lang="ru-RU" dirty="0" smtClean="0"/>
              <a:t>2992 + 0 </a:t>
            </a:r>
            <a:r>
              <a:rPr lang="ru-RU" dirty="0" err="1" smtClean="0"/>
              <a:t>properly</a:t>
            </a:r>
            <a:r>
              <a:rPr lang="ru-RU" dirty="0" smtClean="0"/>
              <a:t> </a:t>
            </a:r>
            <a:r>
              <a:rPr lang="ru-RU" dirty="0" err="1" smtClean="0"/>
              <a:t>paired</a:t>
            </a:r>
            <a:r>
              <a:rPr lang="ru-RU" dirty="0" smtClean="0"/>
              <a:t> (0.19% : N/A)</a:t>
            </a:r>
          </a:p>
          <a:p>
            <a:r>
              <a:rPr lang="ru-RU" dirty="0" smtClean="0"/>
              <a:t>3006 + 0 </a:t>
            </a:r>
            <a:r>
              <a:rPr lang="ru-RU" dirty="0" err="1" smtClean="0"/>
              <a:t>with</a:t>
            </a:r>
            <a:r>
              <a:rPr lang="ru-RU" dirty="0" smtClean="0"/>
              <a:t> </a:t>
            </a:r>
            <a:r>
              <a:rPr lang="ru-RU" dirty="0" err="1" smtClean="0"/>
              <a:t>itself</a:t>
            </a:r>
            <a:r>
              <a:rPr lang="ru-RU" dirty="0" smtClean="0"/>
              <a:t>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 smtClean="0"/>
              <a:t>mate</a:t>
            </a:r>
            <a:r>
              <a:rPr lang="ru-RU" dirty="0" smtClean="0"/>
              <a:t> </a:t>
            </a:r>
            <a:r>
              <a:rPr lang="ru-RU" dirty="0" err="1" smtClean="0"/>
              <a:t>mapped</a:t>
            </a:r>
            <a:endParaRPr lang="ru-RU" dirty="0" smtClean="0"/>
          </a:p>
          <a:p>
            <a:r>
              <a:rPr lang="ru-RU" dirty="0" smtClean="0"/>
              <a:t>3 + 0 </a:t>
            </a:r>
            <a:r>
              <a:rPr lang="ru-RU" dirty="0" err="1" smtClean="0"/>
              <a:t>singletons</a:t>
            </a:r>
            <a:r>
              <a:rPr lang="ru-RU" dirty="0" smtClean="0"/>
              <a:t> (0.00% : N/A)</a:t>
            </a:r>
          </a:p>
          <a:p>
            <a:r>
              <a:rPr lang="ru-RU" dirty="0" smtClean="0"/>
              <a:t>0 + 0 </a:t>
            </a:r>
            <a:r>
              <a:rPr lang="ru-RU" dirty="0" err="1" smtClean="0"/>
              <a:t>with</a:t>
            </a:r>
            <a:r>
              <a:rPr lang="ru-RU" dirty="0" smtClean="0"/>
              <a:t> </a:t>
            </a:r>
            <a:r>
              <a:rPr lang="ru-RU" dirty="0" err="1" smtClean="0"/>
              <a:t>mate</a:t>
            </a:r>
            <a:r>
              <a:rPr lang="ru-RU" dirty="0" smtClean="0"/>
              <a:t> </a:t>
            </a:r>
            <a:r>
              <a:rPr lang="ru-RU" dirty="0" err="1" smtClean="0"/>
              <a:t>mapped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a </a:t>
            </a:r>
            <a:r>
              <a:rPr lang="ru-RU" dirty="0" err="1" smtClean="0"/>
              <a:t>different</a:t>
            </a:r>
            <a:r>
              <a:rPr lang="ru-RU" dirty="0" smtClean="0"/>
              <a:t> </a:t>
            </a:r>
            <a:r>
              <a:rPr lang="ru-RU" dirty="0" err="1" smtClean="0"/>
              <a:t>chr</a:t>
            </a:r>
            <a:endParaRPr lang="ru-RU" dirty="0" smtClean="0"/>
          </a:p>
          <a:p>
            <a:r>
              <a:rPr lang="ru-RU" dirty="0" smtClean="0"/>
              <a:t>0 + 0 </a:t>
            </a:r>
            <a:r>
              <a:rPr lang="ru-RU" dirty="0" err="1" smtClean="0"/>
              <a:t>with</a:t>
            </a:r>
            <a:r>
              <a:rPr lang="ru-RU" dirty="0" smtClean="0"/>
              <a:t> </a:t>
            </a:r>
            <a:r>
              <a:rPr lang="ru-RU" dirty="0" err="1" smtClean="0"/>
              <a:t>mate</a:t>
            </a:r>
            <a:r>
              <a:rPr lang="ru-RU" dirty="0" smtClean="0"/>
              <a:t> </a:t>
            </a:r>
            <a:r>
              <a:rPr lang="ru-RU" dirty="0" err="1" smtClean="0"/>
              <a:t>mapped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a </a:t>
            </a:r>
            <a:r>
              <a:rPr lang="ru-RU" dirty="0" err="1" smtClean="0"/>
              <a:t>different</a:t>
            </a:r>
            <a:r>
              <a:rPr lang="ru-RU" dirty="0" smtClean="0"/>
              <a:t> </a:t>
            </a:r>
            <a:r>
              <a:rPr lang="ru-RU" dirty="0" err="1" smtClean="0"/>
              <a:t>chr</a:t>
            </a:r>
            <a:r>
              <a:rPr lang="ru-RU" dirty="0" smtClean="0"/>
              <a:t> (</a:t>
            </a:r>
            <a:r>
              <a:rPr lang="ru-RU" dirty="0" err="1" smtClean="0"/>
              <a:t>mapQ</a:t>
            </a:r>
            <a:r>
              <a:rPr lang="ru-RU" dirty="0" smtClean="0"/>
              <a:t>&gt;=5)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5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22" y="-11884"/>
            <a:ext cx="11477897" cy="60888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0822" y="6076964"/>
            <a:ext cx="6749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тех </a:t>
            </a:r>
            <a:r>
              <a:rPr lang="ru-RU" dirty="0" err="1" smtClean="0"/>
              <a:t>ридах</a:t>
            </a:r>
            <a:r>
              <a:rPr lang="ru-RU" dirty="0" smtClean="0"/>
              <a:t>, которые всё таки выровнялись, перестроек не видно в нужном месте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97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102" y="292916"/>
            <a:ext cx="10515600" cy="4351338"/>
          </a:xfrm>
        </p:spPr>
        <p:txBody>
          <a:bodyPr/>
          <a:lstStyle/>
          <a:p>
            <a:r>
              <a:rPr lang="ru-RU" dirty="0" smtClean="0"/>
              <a:t>Итого судя по </a:t>
            </a:r>
            <a:r>
              <a:rPr lang="en-US" dirty="0" err="1" smtClean="0"/>
              <a:t>f</a:t>
            </a:r>
            <a:r>
              <a:rPr lang="en-US" dirty="0" err="1"/>
              <a:t>a</a:t>
            </a:r>
            <a:r>
              <a:rPr lang="en-US" dirty="0" err="1" smtClean="0"/>
              <a:t>stqscreen</a:t>
            </a:r>
            <a:r>
              <a:rPr lang="en-US" dirty="0" smtClean="0"/>
              <a:t> </a:t>
            </a:r>
            <a:r>
              <a:rPr lang="ru-RU" dirty="0" smtClean="0"/>
              <a:t>тут в основном человек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5197" b="9134"/>
          <a:stretch/>
        </p:blipFill>
        <p:spPr>
          <a:xfrm>
            <a:off x="748936" y="1523999"/>
            <a:ext cx="9831011" cy="473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0154" y="127453"/>
            <a:ext cx="10515600" cy="4351338"/>
          </a:xfrm>
        </p:spPr>
        <p:txBody>
          <a:bodyPr/>
          <a:lstStyle/>
          <a:p>
            <a:r>
              <a:rPr lang="ru-RU" dirty="0" smtClean="0"/>
              <a:t>Проверили, что </a:t>
            </a:r>
            <a:r>
              <a:rPr lang="ru-RU" dirty="0" err="1" smtClean="0"/>
              <a:t>риды</a:t>
            </a:r>
            <a:r>
              <a:rPr lang="ru-RU" dirty="0" smtClean="0"/>
              <a:t> выравниваются только на </a:t>
            </a:r>
            <a:r>
              <a:rPr lang="ru-RU" dirty="0" err="1" smtClean="0"/>
              <a:t>пцр</a:t>
            </a:r>
            <a:r>
              <a:rPr lang="ru-RU" dirty="0" smtClean="0"/>
              <a:t> продукт, а не весь </a:t>
            </a:r>
            <a:r>
              <a:rPr lang="en-US" dirty="0" smtClean="0"/>
              <a:t>GFP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55" y="1024346"/>
            <a:ext cx="10154194" cy="571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087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213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Белокопытова Полина Станиславовна</dc:creator>
  <cp:lastModifiedBy>Белокопытова Полина Станиславовна</cp:lastModifiedBy>
  <cp:revision>5</cp:revision>
  <dcterms:created xsi:type="dcterms:W3CDTF">2022-05-25T06:02:38Z</dcterms:created>
  <dcterms:modified xsi:type="dcterms:W3CDTF">2022-05-25T09:17:47Z</dcterms:modified>
</cp:coreProperties>
</file>