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3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4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3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2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8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8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7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0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9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6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1B1E-E6D3-493D-ABA8-A1D6FDE2D135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664C-B0FB-4B4E-BB12-47BD30AF8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5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2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3" y="-104503"/>
            <a:ext cx="6754978" cy="6754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437" y="254223"/>
            <a:ext cx="310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Диф</a:t>
            </a:r>
            <a:r>
              <a:rPr lang="ru-RU" dirty="0" smtClean="0"/>
              <a:t> экспрессия без учёта генотипа, просто </a:t>
            </a:r>
            <a:r>
              <a:rPr lang="en-US" dirty="0" err="1" smtClean="0"/>
              <a:t>wt</a:t>
            </a:r>
            <a:r>
              <a:rPr lang="en-US" dirty="0" smtClean="0"/>
              <a:t> vs </a:t>
            </a:r>
            <a:r>
              <a:rPr lang="en-US" dirty="0" err="1" smtClean="0"/>
              <a:t>mut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26" y="1020689"/>
            <a:ext cx="6840304" cy="684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3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458" y="10107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Wt</a:t>
            </a:r>
            <a:r>
              <a:rPr lang="en-US" sz="2400" dirty="0" smtClean="0"/>
              <a:t> vs </a:t>
            </a:r>
            <a:r>
              <a:rPr lang="en-US" sz="2400" dirty="0" err="1" smtClean="0"/>
              <a:t>mut</a:t>
            </a:r>
            <a:r>
              <a:rPr lang="en-US" sz="2400" dirty="0" smtClean="0"/>
              <a:t> </a:t>
            </a:r>
            <a:r>
              <a:rPr lang="ru-RU" sz="2400" dirty="0" smtClean="0"/>
              <a:t>только для генотипа 2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6" y="1496310"/>
            <a:ext cx="5267212" cy="52672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87" y="457187"/>
            <a:ext cx="6400813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4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4" y="0"/>
            <a:ext cx="10515600" cy="4351338"/>
          </a:xfrm>
        </p:spPr>
        <p:txBody>
          <a:bodyPr/>
          <a:lstStyle/>
          <a:p>
            <a:r>
              <a:rPr lang="ru-RU" dirty="0" smtClean="0"/>
              <a:t>Попробуем найти ДЭГ между </a:t>
            </a:r>
            <a:r>
              <a:rPr lang="en-US" dirty="0" smtClean="0"/>
              <a:t>WT G1 </a:t>
            </a:r>
            <a:r>
              <a:rPr lang="ru-RU" dirty="0" smtClean="0"/>
              <a:t>и </a:t>
            </a:r>
            <a:r>
              <a:rPr lang="en-US" dirty="0" smtClean="0"/>
              <a:t>WT G2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2" y="550809"/>
            <a:ext cx="5775966" cy="5775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2"/>
          <a:stretch/>
        </p:blipFill>
        <p:spPr>
          <a:xfrm>
            <a:off x="6222280" y="330925"/>
            <a:ext cx="6400813" cy="54014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04412" y="4902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1302 </a:t>
            </a:r>
            <a:r>
              <a:rPr lang="ru-RU" dirty="0" smtClean="0"/>
              <a:t> ДЭГ в лучшем дизайне , 5012 ДЭГ </a:t>
            </a:r>
            <a:r>
              <a:rPr lang="en-US" dirty="0" smtClean="0"/>
              <a:t>wtG1 VS wtG2</a:t>
            </a:r>
            <a:r>
              <a:rPr lang="ru-RU" dirty="0" smtClean="0"/>
              <a:t>, 685 общих</a:t>
            </a:r>
            <a:endParaRPr lang="ru-RU" dirty="0"/>
          </a:p>
          <a:p>
            <a:r>
              <a:rPr lang="ru-RU" dirty="0" smtClean="0"/>
              <a:t> это 52.6 % ДЭГ из нашего самого лучшего дизайна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5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g2wt vs gt3mut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3" y="1027906"/>
            <a:ext cx="434926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6" y="1323998"/>
            <a:ext cx="6400813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3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" y="989569"/>
            <a:ext cx="5776369" cy="57763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g1wt vs g3mut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78" y="696685"/>
            <a:ext cx="5613733" cy="56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0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" y="120494"/>
            <a:ext cx="6086714" cy="4565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46" y="0"/>
            <a:ext cx="6506021" cy="48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4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08" y="247847"/>
            <a:ext cx="5801784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13" y="247847"/>
            <a:ext cx="6526265" cy="48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11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56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Wt vs mut только для генотипа 2</vt:lpstr>
      <vt:lpstr>Презентация PowerPoint</vt:lpstr>
      <vt:lpstr>g2wt vs gt3mut</vt:lpstr>
      <vt:lpstr>g1wt vs g3mut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Белокопытова Полина Станиславовна</dc:creator>
  <cp:lastModifiedBy>Белокопытова Полина Станиславовна</cp:lastModifiedBy>
  <cp:revision>3</cp:revision>
  <dcterms:created xsi:type="dcterms:W3CDTF">2021-09-02T08:38:05Z</dcterms:created>
  <dcterms:modified xsi:type="dcterms:W3CDTF">2021-09-03T04:06:01Z</dcterms:modified>
</cp:coreProperties>
</file>