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F0598F-DE94-4186-B398-091770E3D428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70C55-7F5A-4C2F-9D19-3FF4A55DD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67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851F03-F4D0-64F7-B2E2-07DD1DCDEB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0D25DE9-C10E-EED1-C0AD-77A66A531B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0FFE12-2766-7825-1966-260A70A7E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5821-F0F5-4A10-A977-D9C616B4D6B4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54BC02-7A81-7E4D-6EAF-6619DC74B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61438C-7D5E-B272-38B2-1DD097834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4D9D-8587-4640-88BF-E6EBE692F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420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159754-CD49-DC4C-D7A4-E0228AD14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F625FAB-254A-0047-1E5A-F770F614E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C7D98D-D21C-3BC5-B586-CC9A57383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5821-F0F5-4A10-A977-D9C616B4D6B4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1AC536-0B4D-D03F-3B08-78202615D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D69498-3554-2736-A4F6-F58800436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4D9D-8587-4640-88BF-E6EBE692F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694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F8B43CD-A917-0F75-92DE-C0A1750E39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1DB43D5-F8CD-1462-BCD9-C1583C94CB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D556F8-67C0-33B4-A863-A619C937D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5821-F0F5-4A10-A977-D9C616B4D6B4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3DA854-48F8-C57C-1C18-7C59F305E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80EC56-3A09-3606-9BC7-D05396B6F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4D9D-8587-4640-88BF-E6EBE692F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403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C5FCCC-6BCD-9BC1-0EA0-3795F2B88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9F4CAE-9A0C-E1CB-65CB-DE4F35CC1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36F29E-5C91-DADF-487C-271CFBCC9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5821-F0F5-4A10-A977-D9C616B4D6B4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EE008C-2C81-3BE8-52B6-383A2C7D3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2A1835-3DA0-6A18-ED17-BCD525B0A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4D9D-8587-4640-88BF-E6EBE692F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812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A8F6E0-EE2C-52D4-1A24-EE42CB25A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81E77B8-25A0-2653-C0E7-2793D1C61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469DC2-16C7-1143-CCEA-F6789E54F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5821-F0F5-4A10-A977-D9C616B4D6B4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88EF47-5BE9-4369-A4E0-7C682FE21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79D188-4A38-C76E-82E8-2F5C18E0E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4D9D-8587-4640-88BF-E6EBE692F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780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4E09DE-4661-48EF-CF8D-3612FDDEB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E226E0-DC55-AE0C-ECCD-804DCBBDCE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4AB6BE5-FDB8-D66E-0563-CDFCE95FF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F096923-43F2-19F3-7D99-B2F1B1A74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5821-F0F5-4A10-A977-D9C616B4D6B4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D67E877-F9E0-2F5C-66E6-E9512AEEC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90A7CC7-3EBB-CF42-7F8B-1F0056D6B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4D9D-8587-4640-88BF-E6EBE692F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91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8DE070-CD63-3053-FA27-6DA4A987D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E1471D-CB38-4958-7327-853D962FA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AD3B857-77AB-F41E-B200-6691EBA4F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1D025D0-ACC8-7B19-BF24-31CB3C20EA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DE4C645-D756-660C-EA9A-8A7680CFFB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E791D37-0BC4-D397-1D93-BB747653D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5821-F0F5-4A10-A977-D9C616B4D6B4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E33C1A7-7FE0-6BFB-CB91-9E6F3F889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E6718CD-994E-28BE-0E4E-86D72A1FB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4D9D-8587-4640-88BF-E6EBE692F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1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5216C-31AF-01B8-5C87-99477095C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234B062-DE23-06C3-E066-19564C76C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5821-F0F5-4A10-A977-D9C616B4D6B4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DFFE37C-5C67-EEF1-7EA5-4BD7E85DC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82641FC-4D8D-ECFF-4B5E-A08BFC17E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4D9D-8587-4640-88BF-E6EBE692F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914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7DAFEBE-E113-48E3-5B1C-E0FA6CE09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5821-F0F5-4A10-A977-D9C616B4D6B4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9F24CFA-A00E-1665-8503-44D2E2191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536B1B8-7818-CB94-54A5-900A70CE0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4D9D-8587-4640-88BF-E6EBE692F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016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5EA47B-CD07-1332-7202-9A6CA3B03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60C041-23A0-5DD3-C96F-807828FA0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F843E47-A473-09C2-C3FB-C2654E900D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D8A8124-3C85-F1A8-3F25-10C911C18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5821-F0F5-4A10-A977-D9C616B4D6B4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1DE8816-F976-31D5-BA6D-22EF856BD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1844DD2-D749-4694-041C-0B3EDA33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4D9D-8587-4640-88BF-E6EBE692F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208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93F376-486A-EB71-6D5A-FBFDA2A48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202F4EB-DFBF-14A9-759F-21208126AD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1FE71CA-6AD7-FC78-FE28-D9A47B3AEC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61F13D-E980-935E-471B-7CBECDED9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A5821-F0F5-4A10-A977-D9C616B4D6B4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B5D3053-977D-52AB-FE93-56F34CEE9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A7238FB-D038-0293-00A5-850020DA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4D9D-8587-4640-88BF-E6EBE692F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40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864621-FE9A-DF4A-1801-191816F4C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ACE3D0A-2AEA-3138-F650-CA130E5CD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27F310-BE3A-238D-555E-C0F1A33E2D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A5821-F0F5-4A10-A977-D9C616B4D6B4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41B917-8BD9-E992-99F6-E97B49CEF0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D7A3DE-F932-68A3-B7B3-45A88886BA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44D9D-8587-4640-88BF-E6EBE692F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490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361D0CB7-1662-85CA-3A3F-A539DE6026EC}"/>
              </a:ext>
            </a:extLst>
          </p:cNvPr>
          <p:cNvSpPr txBox="1"/>
          <p:nvPr/>
        </p:nvSpPr>
        <p:spPr>
          <a:xfrm>
            <a:off x="2013209" y="5608321"/>
            <a:ext cx="924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</a:t>
            </a:r>
            <a:endParaRPr lang="ru-RU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D81BA8-C989-CE3B-9738-DEFB8FE81367}"/>
              </a:ext>
            </a:extLst>
          </p:cNvPr>
          <p:cNvSpPr txBox="1"/>
          <p:nvPr/>
        </p:nvSpPr>
        <p:spPr>
          <a:xfrm>
            <a:off x="4272790" y="5608321"/>
            <a:ext cx="924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Ch_a</a:t>
            </a:r>
            <a:endParaRPr lang="ru-RU" sz="2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76D65D2-B1BC-FD78-EDBB-1BE63F3F1674}"/>
              </a:ext>
            </a:extLst>
          </p:cNvPr>
          <p:cNvSpPr txBox="1"/>
          <p:nvPr/>
        </p:nvSpPr>
        <p:spPr>
          <a:xfrm>
            <a:off x="9448290" y="5608322"/>
            <a:ext cx="1128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718_a</a:t>
            </a:r>
            <a:endParaRPr lang="ru-RU" sz="2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F18467C-C38C-8630-E6EB-3F4658B88AC5}"/>
              </a:ext>
            </a:extLst>
          </p:cNvPr>
          <p:cNvSpPr txBox="1"/>
          <p:nvPr/>
        </p:nvSpPr>
        <p:spPr>
          <a:xfrm>
            <a:off x="6994651" y="5608323"/>
            <a:ext cx="924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718</a:t>
            </a:r>
            <a:endParaRPr lang="ru-RU" sz="2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981C45F-58A6-C4EA-B896-1D0A6771A8C8}"/>
              </a:ext>
            </a:extLst>
          </p:cNvPr>
          <p:cNvSpPr txBox="1"/>
          <p:nvPr/>
        </p:nvSpPr>
        <p:spPr>
          <a:xfrm>
            <a:off x="635088" y="239070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Loop</a:t>
            </a:r>
            <a:endParaRPr lang="ru-RU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2739E52-5661-E0AD-DB68-6697E13AB98F}"/>
              </a:ext>
            </a:extLst>
          </p:cNvPr>
          <p:cNvSpPr txBox="1"/>
          <p:nvPr/>
        </p:nvSpPr>
        <p:spPr>
          <a:xfrm>
            <a:off x="326350" y="4123243"/>
            <a:ext cx="1417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Insulation</a:t>
            </a:r>
            <a:endParaRPr lang="ru-RU" sz="2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305367A-D88B-5C3D-E506-66A3CA789E03}"/>
              </a:ext>
            </a:extLst>
          </p:cNvPr>
          <p:cNvSpPr txBox="1"/>
          <p:nvPr/>
        </p:nvSpPr>
        <p:spPr>
          <a:xfrm>
            <a:off x="3601922" y="640080"/>
            <a:ext cx="49678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/>
              <a:t>Старый + новый запуски</a:t>
            </a: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34BEA836-CC0A-49BA-7AB1-A26A15E4D4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046" y="3702049"/>
            <a:ext cx="1883167" cy="1492459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2FEE7D3E-E033-6488-6289-14736ABFC3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505" y="3702049"/>
            <a:ext cx="2194807" cy="1618472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7E07C737-7019-669F-0211-EEF63712FD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8729" y="3623188"/>
            <a:ext cx="2458721" cy="1813085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E4015B94-9AE9-109D-A0A2-5F71C72AC39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630" y="3623188"/>
            <a:ext cx="2458721" cy="1813085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299F0B68-6831-1553-F6D1-1B6E9F27E98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584" y="1916110"/>
            <a:ext cx="2372870" cy="1749778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4FF58F91-2B2F-2CB7-BB53-3EAC47C9E8F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351" y="1916110"/>
            <a:ext cx="2372870" cy="1749778"/>
          </a:xfrm>
          <a:prstGeom prst="rect">
            <a:avLst/>
          </a:prstGeom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E427A20E-5721-F902-59D2-431E5114E5B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752" y="1968927"/>
            <a:ext cx="2301245" cy="1696961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602689CD-BE7B-C04A-9548-05C9410BBC4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224" y="2012952"/>
            <a:ext cx="2110215" cy="1556094"/>
          </a:xfrm>
          <a:prstGeom prst="rect">
            <a:avLst/>
          </a:prstGeom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994651" y="1654500"/>
            <a:ext cx="65582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53.7%</a:t>
            </a:r>
            <a:r>
              <a:rPr kumimoji="0" lang="ru-RU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9732260" y="1654499"/>
            <a:ext cx="65582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64.1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%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200966" y="1751342"/>
            <a:ext cx="6368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76.3%</a:t>
            </a:r>
            <a:r>
              <a:rPr kumimoji="0" lang="ru-RU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322049" y="1686527"/>
            <a:ext cx="95556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81.7%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139689" y="1398727"/>
            <a:ext cx="98552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14,032,023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796810" y="1406434"/>
            <a:ext cx="102639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13,473,993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9610606" y="1467062"/>
            <a:ext cx="13563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9,842,442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13209" y="1386911"/>
            <a:ext cx="9085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9,486,064</a:t>
            </a:r>
            <a:r>
              <a:rPr kumimoji="0" lang="ru-RU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39150" y="6400800"/>
            <a:ext cx="1530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 kb </a:t>
            </a:r>
            <a:r>
              <a:rPr lang="en-US" dirty="0" err="1"/>
              <a:t>resoluton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5269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F3658F3A-C852-CFC5-519E-3A2C27E039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475" y="3548939"/>
            <a:ext cx="2189990" cy="1614920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3341E17E-FAD0-D6B2-0F11-AC1EB31AB8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475" y="1814080"/>
            <a:ext cx="2189990" cy="1614920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F12282F4-1683-2594-89C1-305A07A44CC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5820" y="3546616"/>
            <a:ext cx="2189990" cy="1614920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92D4405E-5E70-41EA-88C9-2E3C05DBD64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5820" y="1814340"/>
            <a:ext cx="2189990" cy="1614920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EAA14515-A92A-C66F-5E9C-447CA5B5A8F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625" y="3546615"/>
            <a:ext cx="2189990" cy="1614920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55AC59BB-10DB-79A4-0F13-3CF6B9FAF98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625" y="1814080"/>
            <a:ext cx="2189990" cy="1614920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EB5EF350-58B3-4F85-32D9-B14EBCDA2D5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130" y="3546616"/>
            <a:ext cx="2189990" cy="1614920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47BD9F34-DE44-9F4E-A0DD-9222A2D0628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130" y="1814080"/>
            <a:ext cx="2189990" cy="161492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A7129927-B26C-573C-4EED-F6DE6A360E81}"/>
              </a:ext>
            </a:extLst>
          </p:cNvPr>
          <p:cNvSpPr txBox="1"/>
          <p:nvPr/>
        </p:nvSpPr>
        <p:spPr>
          <a:xfrm>
            <a:off x="2013209" y="5608321"/>
            <a:ext cx="924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</a:t>
            </a:r>
            <a:endParaRPr lang="ru-RU" sz="24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EC59420-6162-1C92-1FA6-2813A9C730AC}"/>
              </a:ext>
            </a:extLst>
          </p:cNvPr>
          <p:cNvSpPr txBox="1"/>
          <p:nvPr/>
        </p:nvSpPr>
        <p:spPr>
          <a:xfrm>
            <a:off x="4272790" y="5608321"/>
            <a:ext cx="924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Ch_a</a:t>
            </a:r>
            <a:endParaRPr lang="ru-RU" sz="2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0DA446E-F479-B1CF-9A7F-073A29E4C1E5}"/>
              </a:ext>
            </a:extLst>
          </p:cNvPr>
          <p:cNvSpPr txBox="1"/>
          <p:nvPr/>
        </p:nvSpPr>
        <p:spPr>
          <a:xfrm>
            <a:off x="9448290" y="5608322"/>
            <a:ext cx="1128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718_a</a:t>
            </a:r>
            <a:endParaRPr lang="ru-RU" sz="24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A113F4B-2D03-6CAF-ED60-A5F8D0744189}"/>
              </a:ext>
            </a:extLst>
          </p:cNvPr>
          <p:cNvSpPr txBox="1"/>
          <p:nvPr/>
        </p:nvSpPr>
        <p:spPr>
          <a:xfrm>
            <a:off x="6994651" y="5608323"/>
            <a:ext cx="924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718</a:t>
            </a:r>
            <a:endParaRPr lang="ru-RU" sz="24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D16D893-DA45-8D6C-158B-5DBC81173EC6}"/>
              </a:ext>
            </a:extLst>
          </p:cNvPr>
          <p:cNvSpPr txBox="1"/>
          <p:nvPr/>
        </p:nvSpPr>
        <p:spPr>
          <a:xfrm>
            <a:off x="635088" y="239070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Loop</a:t>
            </a:r>
            <a:endParaRPr lang="ru-RU" sz="24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F4A728D-7381-FA0E-E351-1CB2AD6D6133}"/>
              </a:ext>
            </a:extLst>
          </p:cNvPr>
          <p:cNvSpPr txBox="1"/>
          <p:nvPr/>
        </p:nvSpPr>
        <p:spPr>
          <a:xfrm>
            <a:off x="326350" y="4123243"/>
            <a:ext cx="1417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Insulation</a:t>
            </a:r>
            <a:endParaRPr lang="ru-RU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30913F-FC3A-A417-123A-0A104ECB6105}"/>
              </a:ext>
            </a:extLst>
          </p:cNvPr>
          <p:cNvSpPr txBox="1"/>
          <p:nvPr/>
        </p:nvSpPr>
        <p:spPr>
          <a:xfrm>
            <a:off x="4450080" y="711200"/>
            <a:ext cx="30105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/>
              <a:t>Старый запуск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39150" y="6400800"/>
            <a:ext cx="1647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 kb </a:t>
            </a:r>
            <a:r>
              <a:rPr lang="en-US" dirty="0" err="1"/>
              <a:t>resoluton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8097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44</Words>
  <Application>Microsoft Office PowerPoint</Application>
  <PresentationFormat>Широкоэкранный</PresentationFormat>
  <Paragraphs>24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Arial Unicode MS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 Попов</dc:creator>
  <cp:lastModifiedBy>Андрей Попов</cp:lastModifiedBy>
  <cp:revision>8</cp:revision>
  <dcterms:created xsi:type="dcterms:W3CDTF">2023-11-02T16:21:55Z</dcterms:created>
  <dcterms:modified xsi:type="dcterms:W3CDTF">2023-12-12T05:39:43Z</dcterms:modified>
</cp:coreProperties>
</file>