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95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35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9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45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57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36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56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16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27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78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52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A0B06-D41F-4EF4-A100-0DDF370433D9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8647D-FE70-4E72-944E-BFDDBCF9A7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52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9235" y="623706"/>
            <a:ext cx="9144000" cy="1655762"/>
          </a:xfrm>
        </p:spPr>
        <p:txBody>
          <a:bodyPr/>
          <a:lstStyle/>
          <a:p>
            <a:r>
              <a:rPr lang="ru-RU" dirty="0" smtClean="0"/>
              <a:t>Паша просит </a:t>
            </a:r>
            <a:r>
              <a:rPr lang="ru-RU" dirty="0"/>
              <a:t>всё переделать, </a:t>
            </a:r>
            <a:r>
              <a:rPr lang="ru-RU" dirty="0" smtClean="0"/>
              <a:t>чтобы </a:t>
            </a:r>
            <a:r>
              <a:rPr lang="ru-RU" dirty="0"/>
              <a:t>этот ген был Epb41l4aos ENSMUSG00000087590 ну и остальные </a:t>
            </a:r>
            <a:r>
              <a:rPr lang="ru-RU" dirty="0" err="1"/>
              <a:t>некодирующие</a:t>
            </a:r>
            <a:r>
              <a:rPr lang="ru-RU" dirty="0"/>
              <a:t> </a:t>
            </a:r>
            <a:r>
              <a:rPr lang="ru-RU" dirty="0" err="1"/>
              <a:t>рнк</a:t>
            </a:r>
            <a:endParaRPr lang="ru-RU" dirty="0"/>
          </a:p>
          <a:p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9005" y="4674214"/>
            <a:ext cx="103544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Вот так попасть на </a:t>
            </a:r>
            <a:r>
              <a:rPr lang="ru-RU" dirty="0" err="1" smtClean="0"/>
              <a:t>биомарт</a:t>
            </a:r>
            <a:r>
              <a:rPr lang="ru-RU" dirty="0" smtClean="0"/>
              <a:t> с мышиной сборкой </a:t>
            </a:r>
            <a:r>
              <a:rPr lang="en-US" dirty="0" smtClean="0"/>
              <a:t>mm10</a:t>
            </a:r>
            <a:r>
              <a:rPr lang="ru-RU" dirty="0" smtClean="0"/>
              <a:t>!!! https://grch37-archive.ensembl.org/biomart/martview/8c74b3541d2ef2102abea4491b829503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116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566629"/>
              </p:ext>
            </p:extLst>
          </p:nvPr>
        </p:nvGraphicFramePr>
        <p:xfrm>
          <a:off x="1097280" y="2048396"/>
          <a:ext cx="1828800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cb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cb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87930" y="2048396"/>
            <a:ext cx="61047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Cb</a:t>
            </a:r>
            <a:r>
              <a:rPr lang="en-US" dirty="0" smtClean="0"/>
              <a:t> cerebellum </a:t>
            </a:r>
            <a:r>
              <a:rPr lang="ru-RU" dirty="0" smtClean="0"/>
              <a:t>мозжечок</a:t>
            </a:r>
          </a:p>
          <a:p>
            <a:r>
              <a:rPr lang="en-US" dirty="0" smtClean="0"/>
              <a:t>Ob olfactory bulb </a:t>
            </a:r>
            <a:r>
              <a:rPr lang="ru-RU" dirty="0" smtClean="0"/>
              <a:t>обонятельная луковица</a:t>
            </a:r>
          </a:p>
          <a:p>
            <a:r>
              <a:rPr lang="ru-RU" dirty="0" smtClean="0"/>
              <a:t>Между органами не надо ничего сравнивать. Нужно сравнить </a:t>
            </a:r>
            <a:r>
              <a:rPr lang="en-US" dirty="0" err="1" smtClean="0"/>
              <a:t>wt</a:t>
            </a:r>
            <a:r>
              <a:rPr lang="en-US" dirty="0" smtClean="0"/>
              <a:t> </a:t>
            </a:r>
            <a:r>
              <a:rPr lang="ru-RU" dirty="0" smtClean="0"/>
              <a:t>против </a:t>
            </a:r>
            <a:r>
              <a:rPr lang="en-US" dirty="0" smtClean="0"/>
              <a:t>d</a:t>
            </a:r>
            <a:r>
              <a:rPr lang="ru-RU" dirty="0" smtClean="0"/>
              <a:t>, </a:t>
            </a:r>
            <a:r>
              <a:rPr lang="en-US" dirty="0" err="1" smtClean="0"/>
              <a:t>wt</a:t>
            </a:r>
            <a:r>
              <a:rPr lang="en-US" dirty="0" smtClean="0"/>
              <a:t> </a:t>
            </a:r>
            <a:r>
              <a:rPr lang="ru-RU" dirty="0" smtClean="0"/>
              <a:t>против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ru-RU" dirty="0" smtClean="0"/>
              <a:t>и </a:t>
            </a:r>
            <a:r>
              <a:rPr lang="en-US" dirty="0" smtClean="0"/>
              <a:t>I </a:t>
            </a:r>
            <a:r>
              <a:rPr lang="ru-RU" dirty="0" smtClean="0"/>
              <a:t>против </a:t>
            </a:r>
            <a:r>
              <a:rPr lang="en-US" dirty="0" smtClean="0"/>
              <a:t>d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70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6646" y="475796"/>
            <a:ext cx="10515600" cy="4351338"/>
          </a:xfrm>
        </p:spPr>
        <p:txBody>
          <a:bodyPr/>
          <a:lstStyle/>
          <a:p>
            <a:r>
              <a:rPr lang="ru-RU" dirty="0" smtClean="0"/>
              <a:t>Пыталась найти соответствие </a:t>
            </a:r>
            <a:r>
              <a:rPr lang="ru-RU" dirty="0" err="1" smtClean="0"/>
              <a:t>транскриптов</a:t>
            </a:r>
            <a:r>
              <a:rPr lang="ru-RU" dirty="0" smtClean="0"/>
              <a:t> генам. В итоге на </a:t>
            </a:r>
            <a:r>
              <a:rPr lang="ru-RU" dirty="0" err="1" smtClean="0"/>
              <a:t>энсэмбле</a:t>
            </a:r>
            <a:r>
              <a:rPr lang="ru-RU" dirty="0" smtClean="0"/>
              <a:t> подходящего не нашла. Сделала из </a:t>
            </a:r>
            <a:r>
              <a:rPr lang="en-US" dirty="0" err="1" smtClean="0"/>
              <a:t>fasta</a:t>
            </a:r>
            <a:r>
              <a:rPr lang="en-US" dirty="0" smtClean="0"/>
              <a:t> </a:t>
            </a:r>
            <a:r>
              <a:rPr lang="ru-RU" dirty="0" smtClean="0"/>
              <a:t>файла для </a:t>
            </a:r>
            <a:r>
              <a:rPr lang="en-US" dirty="0" smtClean="0"/>
              <a:t>salmon </a:t>
            </a:r>
            <a:r>
              <a:rPr lang="ru-RU" dirty="0" smtClean="0"/>
              <a:t>с </a:t>
            </a:r>
            <a:r>
              <a:rPr lang="en-US" dirty="0" err="1" smtClean="0"/>
              <a:t>genecode</a:t>
            </a:r>
            <a:r>
              <a:rPr lang="en-US" dirty="0" smtClean="0"/>
              <a:t> (</a:t>
            </a:r>
            <a:r>
              <a:rPr lang="ru-RU" dirty="0" smtClean="0"/>
              <a:t>смотри скрипт </a:t>
            </a:r>
            <a:r>
              <a:rPr lang="en-US" dirty="0" smtClean="0"/>
              <a:t>get_txnames_from_fasta.py)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60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86118" y="600635"/>
            <a:ext cx="250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Норм по органам разложилось</a:t>
            </a:r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79" y="1423557"/>
            <a:ext cx="4796949" cy="4796949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105" y="0"/>
            <a:ext cx="6397765" cy="640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5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59" y="1364070"/>
            <a:ext cx="4351338" cy="4351338"/>
          </a:xfrm>
        </p:spPr>
      </p:pic>
      <p:sp>
        <p:nvSpPr>
          <p:cNvPr id="6" name="TextBox 5"/>
          <p:cNvSpPr txBox="1"/>
          <p:nvPr/>
        </p:nvSpPr>
        <p:spPr>
          <a:xfrm>
            <a:off x="620358" y="339377"/>
            <a:ext cx="799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cb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656" y="130371"/>
            <a:ext cx="6400813" cy="640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362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58" y="1275512"/>
            <a:ext cx="4753406" cy="4753406"/>
          </a:xfrm>
        </p:spPr>
      </p:pic>
      <p:sp>
        <p:nvSpPr>
          <p:cNvPr id="6" name="TextBox 5"/>
          <p:cNvSpPr txBox="1"/>
          <p:nvPr/>
        </p:nvSpPr>
        <p:spPr>
          <a:xfrm>
            <a:off x="620358" y="339377"/>
            <a:ext cx="799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</a:t>
            </a:r>
            <a:r>
              <a:rPr lang="en-US" dirty="0" err="1" smtClean="0"/>
              <a:t>b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764" y="234874"/>
            <a:ext cx="6397765" cy="640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5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75063" y="1956073"/>
            <a:ext cx="12192000" cy="457200"/>
          </a:xfrm>
          <a:prstGeom prst="rect">
            <a:avLst/>
          </a:prstGeom>
          <a:solidFill>
            <a:srgbClr val="F5F2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9350" rIns="0" bIns="7935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Thanks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Michael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I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understand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much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better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correct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if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I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wrong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tximport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import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estimated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counts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/TPM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summarize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gene-level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tx.salmon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&lt;-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tximport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salmon.files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salmon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", tx2gene = tx2gene,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reader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read_tsv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countsFromAbundance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no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tx.salmon$counts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count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original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salmon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quantification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gene-level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summarized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tx.salmon$abundance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TPM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original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salmon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quantification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gene-level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summarized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Alternatively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count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TPM (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original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estimated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counts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tx.salmon.scale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&lt;-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tximport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salmon.files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type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salmon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", tx2gene = tx2gene,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reader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read_tsv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countsFromAbundance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lengthScaledTPM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tx.salmon.scale$abundance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tx.salmon$abundance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 I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checked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tx.salmon.scale$count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TPM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*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featureLength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*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tx.salmon.scale$count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close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tx.salmon$count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accounted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transcript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900" b="0" i="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samples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5063" y="644434"/>
            <a:ext cx="490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Объяснение про файл с </a:t>
            </a:r>
            <a:r>
              <a:rPr lang="en-US" dirty="0" smtClean="0"/>
              <a:t>TPM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9144000" y="5268686"/>
            <a:ext cx="365760" cy="8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73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11912</TotalTime>
  <Words>297</Words>
  <Application>Microsoft Office PowerPoint</Application>
  <PresentationFormat>Широкоэкранный</PresentationFormat>
  <Paragraphs>57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Consolas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Белокопытова Полина Станиславовна</dc:creator>
  <cp:lastModifiedBy>Белокопытова Полина Станиславовна</cp:lastModifiedBy>
  <cp:revision>13</cp:revision>
  <dcterms:created xsi:type="dcterms:W3CDTF">2022-10-24T07:41:59Z</dcterms:created>
  <dcterms:modified xsi:type="dcterms:W3CDTF">2023-08-02T11:32:08Z</dcterms:modified>
</cp:coreProperties>
</file>