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60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A0B06-D41F-4EF4-A100-0DDF370433D9}" type="datetimeFigureOut">
              <a:rPr lang="ru-RU" smtClean="0"/>
              <a:t>24.10.2022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8647D-FE70-4E72-944E-BFDDBCF9A7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7953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A0B06-D41F-4EF4-A100-0DDF370433D9}" type="datetimeFigureOut">
              <a:rPr lang="ru-RU" smtClean="0"/>
              <a:t>24.10.2022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8647D-FE70-4E72-944E-BFDDBCF9A7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4353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A0B06-D41F-4EF4-A100-0DDF370433D9}" type="datetimeFigureOut">
              <a:rPr lang="ru-RU" smtClean="0"/>
              <a:t>24.10.2022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8647D-FE70-4E72-944E-BFDDBCF9A7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6393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A0B06-D41F-4EF4-A100-0DDF370433D9}" type="datetimeFigureOut">
              <a:rPr lang="ru-RU" smtClean="0"/>
              <a:t>24.10.2022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8647D-FE70-4E72-944E-BFDDBCF9A7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3458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A0B06-D41F-4EF4-A100-0DDF370433D9}" type="datetimeFigureOut">
              <a:rPr lang="ru-RU" smtClean="0"/>
              <a:t>24.10.2022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8647D-FE70-4E72-944E-BFDDBCF9A7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2577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A0B06-D41F-4EF4-A100-0DDF370433D9}" type="datetimeFigureOut">
              <a:rPr lang="ru-RU" smtClean="0"/>
              <a:t>24.10.2022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8647D-FE70-4E72-944E-BFDDBCF9A7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4368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A0B06-D41F-4EF4-A100-0DDF370433D9}" type="datetimeFigureOut">
              <a:rPr lang="ru-RU" smtClean="0"/>
              <a:t>24.10.2022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8647D-FE70-4E72-944E-BFDDBCF9A7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4565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A0B06-D41F-4EF4-A100-0DDF370433D9}" type="datetimeFigureOut">
              <a:rPr lang="ru-RU" smtClean="0"/>
              <a:t>24.10.2022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8647D-FE70-4E72-944E-BFDDBCF9A7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0161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A0B06-D41F-4EF4-A100-0DDF370433D9}" type="datetimeFigureOut">
              <a:rPr lang="ru-RU" smtClean="0"/>
              <a:t>24.10.2022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8647D-FE70-4E72-944E-BFDDBCF9A7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3272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A0B06-D41F-4EF4-A100-0DDF370433D9}" type="datetimeFigureOut">
              <a:rPr lang="ru-RU" smtClean="0"/>
              <a:t>24.10.2022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8647D-FE70-4E72-944E-BFDDBCF9A7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1787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A0B06-D41F-4EF4-A100-0DDF370433D9}" type="datetimeFigureOut">
              <a:rPr lang="ru-RU" smtClean="0"/>
              <a:t>24.10.2022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8647D-FE70-4E72-944E-BFDDBCF9A7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526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8A0B06-D41F-4EF4-A100-0DDF370433D9}" type="datetimeFigureOut">
              <a:rPr lang="ru-RU" smtClean="0"/>
              <a:t>24.10.2022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8647D-FE70-4E72-944E-BFDDBCF9A7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7522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49235" y="623706"/>
            <a:ext cx="9144000" cy="1655762"/>
          </a:xfrm>
        </p:spPr>
        <p:txBody>
          <a:bodyPr/>
          <a:lstStyle/>
          <a:p>
            <a:r>
              <a:rPr lang="ru-RU" dirty="0" smtClean="0"/>
              <a:t>Паша сделал </a:t>
            </a:r>
            <a:r>
              <a:rPr lang="en-US" dirty="0" err="1" smtClean="0"/>
              <a:t>RNAseq</a:t>
            </a:r>
            <a:r>
              <a:rPr lang="en-US" dirty="0" smtClean="0"/>
              <a:t>  </a:t>
            </a:r>
            <a:r>
              <a:rPr lang="ru-RU" dirty="0" smtClean="0"/>
              <a:t>для своих мутантных мышей. И хочет теперь узнать ДЭГ в разных органах. </a:t>
            </a:r>
            <a:br>
              <a:rPr lang="ru-RU" dirty="0" smtClean="0"/>
            </a:br>
            <a:r>
              <a:rPr lang="ru-RU" dirty="0" smtClean="0"/>
              <a:t>У него есть мыши с инверсией и мыши с дупликацией.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09005" y="4674214"/>
            <a:ext cx="1035449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Вот так попасть на </a:t>
            </a:r>
            <a:r>
              <a:rPr lang="ru-RU" dirty="0" err="1" smtClean="0"/>
              <a:t>биомарт</a:t>
            </a:r>
            <a:r>
              <a:rPr lang="ru-RU" dirty="0" smtClean="0"/>
              <a:t> с мышиной сборкой </a:t>
            </a:r>
            <a:r>
              <a:rPr lang="en-US" dirty="0" smtClean="0"/>
              <a:t>mm10</a:t>
            </a:r>
            <a:r>
              <a:rPr lang="ru-RU" dirty="0" smtClean="0"/>
              <a:t>!!! https://grch37-archive.ensembl.org/biomart/martview/8c74b3541d2ef2102abea4491b829503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91163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2566629"/>
              </p:ext>
            </p:extLst>
          </p:nvPr>
        </p:nvGraphicFramePr>
        <p:xfrm>
          <a:off x="1097280" y="2048396"/>
          <a:ext cx="1828800" cy="2286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/>
                <a:gridCol w="609600"/>
                <a:gridCol w="609600"/>
              </a:tblGrid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err="1">
                          <a:effectLst/>
                        </a:rPr>
                        <a:t>cb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wt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cb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wt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cb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cb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cb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i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err="1">
                          <a:effectLst/>
                        </a:rPr>
                        <a:t>cb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i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ob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wt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ob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wt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ob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ob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ob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i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ob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err="1">
                          <a:effectLst/>
                        </a:rPr>
                        <a:t>i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587930" y="2048396"/>
            <a:ext cx="610470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Cb</a:t>
            </a:r>
            <a:r>
              <a:rPr lang="en-US" dirty="0" smtClean="0"/>
              <a:t> cerebellum </a:t>
            </a:r>
            <a:r>
              <a:rPr lang="ru-RU" dirty="0" smtClean="0"/>
              <a:t>мозжечок</a:t>
            </a:r>
          </a:p>
          <a:p>
            <a:r>
              <a:rPr lang="en-US" dirty="0" smtClean="0"/>
              <a:t>Ob olfactory bulb </a:t>
            </a:r>
            <a:r>
              <a:rPr lang="ru-RU" dirty="0" smtClean="0"/>
              <a:t>обонятельная луковица</a:t>
            </a:r>
          </a:p>
          <a:p>
            <a:r>
              <a:rPr lang="ru-RU" dirty="0" smtClean="0"/>
              <a:t>Между органами не надо ничего сравнивать. Нужно сравнить </a:t>
            </a:r>
            <a:r>
              <a:rPr lang="en-US" dirty="0" err="1" smtClean="0"/>
              <a:t>wt</a:t>
            </a:r>
            <a:r>
              <a:rPr lang="en-US" dirty="0" smtClean="0"/>
              <a:t> </a:t>
            </a:r>
            <a:r>
              <a:rPr lang="ru-RU" dirty="0" smtClean="0"/>
              <a:t>против </a:t>
            </a:r>
            <a:r>
              <a:rPr lang="en-US" dirty="0" smtClean="0"/>
              <a:t>d</a:t>
            </a:r>
            <a:r>
              <a:rPr lang="ru-RU" dirty="0" smtClean="0"/>
              <a:t>, </a:t>
            </a:r>
            <a:r>
              <a:rPr lang="en-US" dirty="0" err="1" smtClean="0"/>
              <a:t>wt</a:t>
            </a:r>
            <a:r>
              <a:rPr lang="en-US" dirty="0" smtClean="0"/>
              <a:t> </a:t>
            </a:r>
            <a:r>
              <a:rPr lang="ru-RU" dirty="0" smtClean="0"/>
              <a:t>против </a:t>
            </a:r>
            <a:r>
              <a:rPr lang="en-US" dirty="0" err="1" smtClean="0"/>
              <a:t>i</a:t>
            </a:r>
            <a:r>
              <a:rPr lang="en-US" dirty="0" smtClean="0"/>
              <a:t>, </a:t>
            </a:r>
            <a:r>
              <a:rPr lang="ru-RU" dirty="0" smtClean="0"/>
              <a:t>и </a:t>
            </a:r>
            <a:r>
              <a:rPr lang="en-US" dirty="0" smtClean="0"/>
              <a:t>I </a:t>
            </a:r>
            <a:r>
              <a:rPr lang="ru-RU" dirty="0" smtClean="0"/>
              <a:t>против </a:t>
            </a:r>
            <a:r>
              <a:rPr lang="en-US" dirty="0" smtClean="0"/>
              <a:t>d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817032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76646" y="475796"/>
            <a:ext cx="10515600" cy="4351338"/>
          </a:xfrm>
        </p:spPr>
        <p:txBody>
          <a:bodyPr/>
          <a:lstStyle/>
          <a:p>
            <a:r>
              <a:rPr lang="ru-RU" dirty="0" smtClean="0"/>
              <a:t>Пыталась найти соответствие </a:t>
            </a:r>
            <a:r>
              <a:rPr lang="ru-RU" dirty="0" err="1" smtClean="0"/>
              <a:t>транскриптов</a:t>
            </a:r>
            <a:r>
              <a:rPr lang="ru-RU" dirty="0" smtClean="0"/>
              <a:t> генам. В итоге на </a:t>
            </a:r>
            <a:r>
              <a:rPr lang="ru-RU" dirty="0" err="1" smtClean="0"/>
              <a:t>энсэмбле</a:t>
            </a:r>
            <a:r>
              <a:rPr lang="ru-RU" dirty="0" smtClean="0"/>
              <a:t> подходящего не нашла. Сделала из </a:t>
            </a:r>
            <a:r>
              <a:rPr lang="en-US" dirty="0" err="1" smtClean="0"/>
              <a:t>fasta</a:t>
            </a:r>
            <a:r>
              <a:rPr lang="en-US" dirty="0" smtClean="0"/>
              <a:t> </a:t>
            </a:r>
            <a:r>
              <a:rPr lang="ru-RU" dirty="0" smtClean="0"/>
              <a:t>файла для </a:t>
            </a:r>
            <a:r>
              <a:rPr lang="en-US" dirty="0" smtClean="0"/>
              <a:t>salmon </a:t>
            </a:r>
            <a:r>
              <a:rPr lang="ru-RU" dirty="0" smtClean="0"/>
              <a:t>с </a:t>
            </a:r>
            <a:r>
              <a:rPr lang="en-US" dirty="0" err="1" smtClean="0"/>
              <a:t>genecode</a:t>
            </a:r>
            <a:r>
              <a:rPr lang="en-US" dirty="0" smtClean="0"/>
              <a:t> (</a:t>
            </a:r>
            <a:r>
              <a:rPr lang="ru-RU" dirty="0" smtClean="0"/>
              <a:t>смотри скрипт </a:t>
            </a:r>
            <a:r>
              <a:rPr lang="en-US" dirty="0" smtClean="0"/>
              <a:t>get_txnames_from_fasta.py)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616091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861" y="2658958"/>
            <a:ext cx="4351338" cy="4351338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4048" y="1517990"/>
            <a:ext cx="5172635" cy="517509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986118" y="600635"/>
            <a:ext cx="25011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Норм по органам разложилось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680567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9672" y="1111349"/>
            <a:ext cx="4351338" cy="4351338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593" y="248584"/>
            <a:ext cx="6400813" cy="6400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13628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7638" y="1184064"/>
            <a:ext cx="4349265" cy="4351338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525" y="237704"/>
            <a:ext cx="6400813" cy="6400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10582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775063" y="1956073"/>
            <a:ext cx="12192000" cy="457200"/>
          </a:xfrm>
          <a:prstGeom prst="rect">
            <a:avLst/>
          </a:prstGeom>
          <a:solidFill>
            <a:srgbClr val="F5F2F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79350" rIns="0" bIns="7935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Thanks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Michael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. I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understand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much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better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.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correct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me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if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I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am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wrong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:</a:t>
            </a:r>
            <a:endParaRPr kumimoji="0" lang="ru-RU" alt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tximport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function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just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import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estimated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counts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/TPM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summarize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gene-level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tx.salmon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&lt;-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tximport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salmon.files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type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= "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salmon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", tx2gene = tx2gene,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reader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read_tsv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countsFromAbundance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= "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no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")</a:t>
            </a:r>
            <a:endParaRPr kumimoji="0" lang="ru-RU" alt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tx.salmon$counts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count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table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original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salmon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quantification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but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gene-level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summarized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kumimoji="0" lang="ru-RU" alt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tx.salmon$abundance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TPM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table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original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salmon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quantification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but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gene-level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summarized</a:t>
            </a:r>
            <a:endParaRPr kumimoji="0" lang="ru-RU" alt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Alternatively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one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can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generate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count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table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TPM (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original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estimated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counts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):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tx.salmon.scale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&lt;-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tximport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salmon.files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type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= "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salmon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", tx2gene = tx2gene,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reader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read_tsv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countsFromAbundance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= "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lengthScaledTPM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")</a:t>
            </a:r>
            <a:endParaRPr kumimoji="0" lang="ru-RU" alt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tx.salmon.scale$abundance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same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as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tx.salmon$abundance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 I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checked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kumimoji="0" lang="ru-RU" alt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but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tx.salmon.scale$count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generated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by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using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TPM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value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*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featureLength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*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library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size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kumimoji="0" lang="ru-RU" alt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values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tx.salmon.scale$count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very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close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tx.salmon$count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but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accounted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transcript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length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changes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across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samples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75063" y="644434"/>
            <a:ext cx="49029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Объяснение про файл с </a:t>
            </a:r>
            <a:r>
              <a:rPr lang="en-US" dirty="0" smtClean="0"/>
              <a:t>TPM</a:t>
            </a:r>
            <a:endParaRPr lang="ru-RU" dirty="0"/>
          </a:p>
        </p:txBody>
      </p:sp>
      <p:cxnSp>
        <p:nvCxnSpPr>
          <p:cNvPr id="9" name="Прямая со стрелкой 8"/>
          <p:cNvCxnSpPr/>
          <p:nvPr/>
        </p:nvCxnSpPr>
        <p:spPr>
          <a:xfrm flipH="1" flipV="1">
            <a:off x="9144000" y="5268686"/>
            <a:ext cx="365760" cy="87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37311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10262</TotalTime>
  <Words>295</Words>
  <Application>Microsoft Office PowerPoint</Application>
  <PresentationFormat>Широкоэкранный</PresentationFormat>
  <Paragraphs>54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Consolas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Белокопытова Полина Станиславовна</dc:creator>
  <cp:lastModifiedBy>Белокопытова Полина Станиславовна</cp:lastModifiedBy>
  <cp:revision>9</cp:revision>
  <dcterms:created xsi:type="dcterms:W3CDTF">2022-10-24T07:41:59Z</dcterms:created>
  <dcterms:modified xsi:type="dcterms:W3CDTF">2022-10-31T10:44:51Z</dcterms:modified>
</cp:coreProperties>
</file>