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4C826-0B2F-4F1B-B4EE-986B1238D292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1774-9060-4815-9ACE-7731A6051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3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4C826-0B2F-4F1B-B4EE-986B1238D292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1774-9060-4815-9ACE-7731A6051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299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4C826-0B2F-4F1B-B4EE-986B1238D292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1774-9060-4815-9ACE-7731A6051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030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4C826-0B2F-4F1B-B4EE-986B1238D292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1774-9060-4815-9ACE-7731A6051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045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4C826-0B2F-4F1B-B4EE-986B1238D292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1774-9060-4815-9ACE-7731A6051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066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4C826-0B2F-4F1B-B4EE-986B1238D292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1774-9060-4815-9ACE-7731A6051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95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4C826-0B2F-4F1B-B4EE-986B1238D292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1774-9060-4815-9ACE-7731A6051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24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4C826-0B2F-4F1B-B4EE-986B1238D292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1774-9060-4815-9ACE-7731A6051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139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4C826-0B2F-4F1B-B4EE-986B1238D292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1774-9060-4815-9ACE-7731A6051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8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4C826-0B2F-4F1B-B4EE-986B1238D292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1774-9060-4815-9ACE-7731A6051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564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4C826-0B2F-4F1B-B4EE-986B1238D292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E1774-9060-4815-9ACE-7731A6051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049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4C826-0B2F-4F1B-B4EE-986B1238D292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E1774-9060-4815-9ACE-7731A6051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81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9056" y="1320800"/>
            <a:ext cx="90885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/>
              <a:t>Взяли длинный ПЦР как в </a:t>
            </a:r>
            <a:r>
              <a:rPr lang="en-US" smtClean="0"/>
              <a:t>PB10 </a:t>
            </a:r>
            <a:r>
              <a:rPr lang="ru-RU" smtClean="0"/>
              <a:t>и отправили секвенировать на нанопор в </a:t>
            </a:r>
            <a:r>
              <a:rPr lang="en-US" smtClean="0"/>
              <a:t>CloningFacility. </a:t>
            </a:r>
            <a:r>
              <a:rPr lang="ru-RU" smtClean="0"/>
              <a:t>Проблема в том, что при приготовлении библиотек пцр продукты были в раномных местах разрезаны </a:t>
            </a:r>
            <a:r>
              <a:rPr lang="en-US" smtClean="0"/>
              <a:t>tn5</a:t>
            </a:r>
            <a:r>
              <a:rPr lang="ru-RU" smtClean="0"/>
              <a:t>, чтобы пришить адаптеры. Эти образцы должны соответствовать </a:t>
            </a:r>
            <a:r>
              <a:rPr lang="en-US" smtClean="0"/>
              <a:t>variant1 </a:t>
            </a:r>
            <a:r>
              <a:rPr lang="ru-RU" smtClean="0"/>
              <a:t>и </a:t>
            </a:r>
            <a:r>
              <a:rPr lang="en-US" smtClean="0"/>
              <a:t>variant2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186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7836" y="467880"/>
            <a:ext cx="10515600" cy="4351338"/>
          </a:xfrm>
        </p:spPr>
        <p:txBody>
          <a:bodyPr/>
          <a:lstStyle/>
          <a:p>
            <a:r>
              <a:rPr lang="en-US" smtClean="0"/>
              <a:t>Embr17_e2e_M39713.fastq </a:t>
            </a:r>
            <a:r>
              <a:rPr lang="en-US" b="1" smtClean="0"/>
              <a:t>2932</a:t>
            </a:r>
            <a:r>
              <a:rPr lang="en-US" smtClean="0"/>
              <a:t> </a:t>
            </a:r>
            <a:r>
              <a:rPr lang="ru-RU" smtClean="0"/>
              <a:t>ридов</a:t>
            </a:r>
          </a:p>
          <a:p>
            <a:pPr marL="0" indent="0">
              <a:buNone/>
            </a:pPr>
            <a:r>
              <a:rPr lang="en-US" smtClean="0"/>
              <a:t>Embr17_e2e_M39713_3600_4100.fastq</a:t>
            </a:r>
            <a:r>
              <a:rPr lang="ru-RU" smtClean="0"/>
              <a:t> </a:t>
            </a:r>
            <a:r>
              <a:rPr lang="ru-RU" b="1" smtClean="0"/>
              <a:t>261</a:t>
            </a:r>
            <a:r>
              <a:rPr lang="ru-RU" smtClean="0"/>
              <a:t> ридов</a:t>
            </a:r>
            <a:endParaRPr lang="en-US" smtClean="0"/>
          </a:p>
          <a:p>
            <a:r>
              <a:rPr lang="en-US" smtClean="0"/>
              <a:t>Embr17_junc_M39715.fastq </a:t>
            </a:r>
            <a:r>
              <a:rPr lang="en-US" b="1" smtClean="0"/>
              <a:t>3360</a:t>
            </a:r>
            <a:r>
              <a:rPr lang="en-US" smtClean="0"/>
              <a:t> </a:t>
            </a:r>
            <a:r>
              <a:rPr lang="ru-RU" smtClean="0"/>
              <a:t>ридов</a:t>
            </a:r>
          </a:p>
          <a:p>
            <a:pPr marL="0" indent="0">
              <a:buNone/>
            </a:pPr>
            <a:r>
              <a:rPr lang="en-US" smtClean="0"/>
              <a:t>Embr17_junc_M39715_3600_4100.fastq</a:t>
            </a:r>
            <a:r>
              <a:rPr lang="ru-RU" smtClean="0"/>
              <a:t> </a:t>
            </a:r>
            <a:r>
              <a:rPr lang="ru-RU" b="1" smtClean="0"/>
              <a:t>294</a:t>
            </a:r>
            <a:r>
              <a:rPr lang="ru-RU" smtClean="0"/>
              <a:t> риов</a:t>
            </a:r>
          </a:p>
          <a:p>
            <a:pPr marL="0" indent="0">
              <a:buNone/>
            </a:pPr>
            <a:endParaRPr lang="ru-RU"/>
          </a:p>
          <a:p>
            <a:pPr marL="0" indent="0"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0624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54</Words>
  <Application>Microsoft Office PowerPoint</Application>
  <PresentationFormat>Широкоэкранный</PresentationFormat>
  <Paragraphs>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Белокопытова Полина Станиславовна</dc:creator>
  <cp:lastModifiedBy>Белокопытова Полина Станиславовна</cp:lastModifiedBy>
  <cp:revision>3</cp:revision>
  <dcterms:created xsi:type="dcterms:W3CDTF">2026-04-05T15:28:44Z</dcterms:created>
  <dcterms:modified xsi:type="dcterms:W3CDTF">2026-04-05T18:00:20Z</dcterms:modified>
</cp:coreProperties>
</file>