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E22-8C42-48F1-9D19-EA844CECB8F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666A-B7F4-4D4C-9924-0E3A5419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6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E22-8C42-48F1-9D19-EA844CECB8F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666A-B7F4-4D4C-9924-0E3A5419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1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E22-8C42-48F1-9D19-EA844CECB8F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666A-B7F4-4D4C-9924-0E3A5419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1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E22-8C42-48F1-9D19-EA844CECB8F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666A-B7F4-4D4C-9924-0E3A5419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4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E22-8C42-48F1-9D19-EA844CECB8F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666A-B7F4-4D4C-9924-0E3A5419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7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E22-8C42-48F1-9D19-EA844CECB8F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666A-B7F4-4D4C-9924-0E3A5419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E22-8C42-48F1-9D19-EA844CECB8F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666A-B7F4-4D4C-9924-0E3A5419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2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E22-8C42-48F1-9D19-EA844CECB8F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666A-B7F4-4D4C-9924-0E3A5419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0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E22-8C42-48F1-9D19-EA844CECB8F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666A-B7F4-4D4C-9924-0E3A5419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6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E22-8C42-48F1-9D19-EA844CECB8F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666A-B7F4-4D4C-9924-0E3A5419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0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E22-8C42-48F1-9D19-EA844CECB8F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666A-B7F4-4D4C-9924-0E3A5419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E5E22-8C42-48F1-9D19-EA844CECB8F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2666A-B7F4-4D4C-9924-0E3A5419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8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685" y="519204"/>
            <a:ext cx="9144000" cy="1655762"/>
          </a:xfrm>
        </p:spPr>
        <p:txBody>
          <a:bodyPr/>
          <a:lstStyle/>
          <a:p>
            <a:r>
              <a:rPr lang="ru-RU" dirty="0" smtClean="0"/>
              <a:t>Есть пациент с инверсией, которая затрагивает два гена (граница проходит по телам генов). Ребята хотят посмотреть какие новые </a:t>
            </a:r>
            <a:r>
              <a:rPr lang="ru-RU" dirty="0" err="1" smtClean="0"/>
              <a:t>транскрипты</a:t>
            </a:r>
            <a:r>
              <a:rPr lang="ru-RU" dirty="0" smtClean="0"/>
              <a:t> </a:t>
            </a:r>
            <a:r>
              <a:rPr lang="ru-RU" dirty="0" err="1" smtClean="0"/>
              <a:t>повились</a:t>
            </a:r>
            <a:r>
              <a:rPr lang="ru-RU" dirty="0" smtClean="0"/>
              <a:t>, смотря просто на выравнивание. И </a:t>
            </a:r>
            <a:r>
              <a:rPr lang="ru-RU" dirty="0" err="1" smtClean="0"/>
              <a:t>посомтреть</a:t>
            </a:r>
            <a:r>
              <a:rPr lang="ru-RU" dirty="0" smtClean="0"/>
              <a:t> ДЭГ сравнивая норму и перестройки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91" y="2107473"/>
            <a:ext cx="3504111" cy="4672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069" y="2917371"/>
            <a:ext cx="256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и 3 это норма, 5 и 7 это клетки с перестройкой, типа </a:t>
            </a:r>
            <a:r>
              <a:rPr lang="ru-RU" dirty="0" err="1" smtClean="0"/>
              <a:t>репплики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1589" y="41177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1D1C1D"/>
                </a:solidFill>
                <a:latin typeface="Slack-Lato"/>
              </a:rPr>
              <a:t>Инверсия</a:t>
            </a:r>
          </a:p>
          <a:p>
            <a:r>
              <a:rPr lang="ru-RU" dirty="0" smtClean="0">
                <a:solidFill>
                  <a:srgbClr val="1D1C1D"/>
                </a:solidFill>
                <a:latin typeface="Slack-Lato"/>
              </a:rPr>
              <a:t>примерные 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координаты chr10:76 640 001-76 650 000 и chr10:74 670 001-74 680 000 она разрывает ген KAT6B и OIT3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589" y="54602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1D1C1D"/>
                </a:solidFill>
                <a:latin typeface="Slack-Lato"/>
              </a:rPr>
              <a:t>Транслокация</a:t>
            </a:r>
            <a:endParaRPr lang="ru-RU" b="1" dirty="0" smtClean="0">
              <a:solidFill>
                <a:srgbClr val="1D1C1D"/>
              </a:solidFill>
              <a:latin typeface="Slack-Lato"/>
            </a:endParaRPr>
          </a:p>
          <a:p>
            <a:r>
              <a:rPr lang="ru-RU" dirty="0"/>
              <a:t>chr10:56 400 979 и на chr5:63 395 634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789" y="5447001"/>
            <a:ext cx="8514806" cy="5773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Оранжевые полосы отмечают </a:t>
            </a:r>
            <a:r>
              <a:rPr lang="ru-RU" dirty="0" err="1" smtClean="0"/>
              <a:t>риды</a:t>
            </a:r>
            <a:r>
              <a:rPr lang="ru-RU" dirty="0" smtClean="0"/>
              <a:t> с </a:t>
            </a:r>
            <a:r>
              <a:rPr lang="ru-RU" dirty="0" err="1" smtClean="0"/>
              <a:t>мэйтами</a:t>
            </a:r>
            <a:r>
              <a:rPr lang="ru-RU" dirty="0" smtClean="0"/>
              <a:t> в районе гена </a:t>
            </a:r>
            <a:r>
              <a:rPr lang="en-US" dirty="0" smtClean="0"/>
              <a:t>KAT6B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96686" y="114436"/>
            <a:ext cx="10023565" cy="5042217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3300549" y="1262743"/>
              <a:ext cx="8708" cy="50683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8608423" y="1262743"/>
              <a:ext cx="8708" cy="50683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58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645" y="266790"/>
            <a:ext cx="10515600" cy="4351338"/>
          </a:xfrm>
        </p:spPr>
        <p:txBody>
          <a:bodyPr/>
          <a:lstStyle/>
          <a:p>
            <a:r>
              <a:rPr lang="ru-RU" dirty="0" smtClean="0"/>
              <a:t>Есть предположение, что из за инверсии полимераза едет в район гена </a:t>
            </a:r>
            <a:r>
              <a:rPr lang="en-US" dirty="0" smtClean="0"/>
              <a:t>MCU, </a:t>
            </a:r>
            <a:r>
              <a:rPr lang="ru-RU" dirty="0" smtClean="0"/>
              <a:t>где мы видим такие </a:t>
            </a:r>
            <a:r>
              <a:rPr lang="ru-RU" dirty="0" err="1" smtClean="0"/>
              <a:t>риды</a:t>
            </a:r>
            <a:r>
              <a:rPr lang="ru-RU" dirty="0" smtClean="0"/>
              <a:t>, возможно если сравнить мутацию с диким типом мы заметим какие то обогащенные места с бессмысленными </a:t>
            </a:r>
            <a:r>
              <a:rPr lang="ru-RU" dirty="0" err="1" smtClean="0"/>
              <a:t>транскриптами</a:t>
            </a:r>
            <a:r>
              <a:rPr lang="ru-RU" dirty="0" smtClean="0"/>
              <a:t>. Не думаю, что можно из этого какой то вывод сделать. Чаще всего парные </a:t>
            </a:r>
            <a:r>
              <a:rPr lang="ru-RU" dirty="0" err="1" smtClean="0"/>
              <a:t>риды</a:t>
            </a:r>
            <a:r>
              <a:rPr lang="ru-RU" dirty="0" smtClean="0"/>
              <a:t> находятся </a:t>
            </a:r>
            <a:r>
              <a:rPr lang="ru-RU" dirty="0" err="1" smtClean="0"/>
              <a:t>рядос</a:t>
            </a:r>
            <a:r>
              <a:rPr lang="ru-RU" dirty="0" smtClean="0"/>
              <a:t> друг с другом и это просто какие то кусочки без </a:t>
            </a:r>
            <a:r>
              <a:rPr lang="ru-RU" dirty="0" err="1" smtClean="0"/>
              <a:t>сплайсинга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8" y="2690541"/>
            <a:ext cx="7750627" cy="435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7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22" y="0"/>
            <a:ext cx="8931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решили пока что забить, может для </a:t>
            </a:r>
            <a:r>
              <a:rPr lang="ru-RU" smtClean="0"/>
              <a:t>статьи сделаем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8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585" y="517968"/>
            <a:ext cx="4633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find</a:t>
            </a:r>
            <a:r>
              <a:rPr lang="ru-RU" dirty="0" smtClean="0"/>
              <a:t> . -</a:t>
            </a:r>
            <a:r>
              <a:rPr lang="ru-RU" dirty="0" err="1" smtClean="0"/>
              <a:t>type</a:t>
            </a:r>
            <a:r>
              <a:rPr lang="ru-RU" dirty="0" smtClean="0"/>
              <a:t> f -</a:t>
            </a:r>
            <a:r>
              <a:rPr lang="ru-RU" dirty="0" err="1" smtClean="0"/>
              <a:t>exec</a:t>
            </a:r>
            <a:r>
              <a:rPr lang="ru-RU" dirty="0" smtClean="0"/>
              <a:t> md5sum {} &gt; md5sums.txt \;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7646" y="1097281"/>
            <a:ext cx="397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Hg19 </a:t>
            </a:r>
            <a:r>
              <a:rPr lang="ru-RU" dirty="0" smtClean="0"/>
              <a:t>геном для индекса </a:t>
            </a:r>
            <a:r>
              <a:rPr lang="en-US" dirty="0" smtClean="0"/>
              <a:t>hisat2 </a:t>
            </a:r>
            <a:r>
              <a:rPr lang="ru-RU" dirty="0" smtClean="0"/>
              <a:t>взяла у Мирослава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9451" y="1961859"/>
            <a:ext cx="397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Hg19 </a:t>
            </a:r>
            <a:r>
              <a:rPr lang="ru-RU" dirty="0" err="1" smtClean="0"/>
              <a:t>транскриптом</a:t>
            </a:r>
            <a:r>
              <a:rPr lang="ru-RU" dirty="0" smtClean="0"/>
              <a:t> для </a:t>
            </a:r>
            <a:r>
              <a:rPr lang="en-US" dirty="0" smtClean="0"/>
              <a:t>salmon </a:t>
            </a:r>
            <a:r>
              <a:rPr lang="ru-RU" dirty="0" smtClean="0"/>
              <a:t>взяла </a:t>
            </a:r>
            <a:r>
              <a:rPr lang="en-US" dirty="0" smtClean="0"/>
              <a:t>c </a:t>
            </a:r>
            <a:r>
              <a:rPr lang="en-US" dirty="0" err="1" smtClean="0"/>
              <a:t>gencode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6349" b="13777"/>
          <a:stretch/>
        </p:blipFill>
        <p:spPr>
          <a:xfrm>
            <a:off x="509451" y="2818171"/>
            <a:ext cx="8812939" cy="3959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3143" y="6348549"/>
            <a:ext cx="7289074" cy="365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8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0"/>
            <a:ext cx="7829550" cy="3305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1326" y="989285"/>
            <a:ext cx="463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Почему то для наших образцов есть </a:t>
            </a:r>
            <a:r>
              <a:rPr lang="ru-RU" dirty="0" err="1" smtClean="0"/>
              <a:t>суперпредставленные</a:t>
            </a:r>
            <a:r>
              <a:rPr lang="ru-RU" dirty="0" smtClean="0"/>
              <a:t> последовательности </a:t>
            </a:r>
            <a:r>
              <a:rPr lang="ru-RU" dirty="0" err="1" smtClean="0"/>
              <a:t>митохондриалього</a:t>
            </a:r>
            <a:r>
              <a:rPr lang="ru-RU" dirty="0" smtClean="0"/>
              <a:t> генома. С другой стороны их около процента…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37088" b="15711"/>
          <a:stretch/>
        </p:blipFill>
        <p:spPr>
          <a:xfrm>
            <a:off x="-79160" y="3178899"/>
            <a:ext cx="8231710" cy="21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138" y="1980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E2E2E"/>
                </a:solidFill>
                <a:latin typeface="NexusSerif"/>
              </a:rPr>
              <a:t>XIST</a:t>
            </a:r>
            <a:r>
              <a:rPr lang="en-US" dirty="0">
                <a:solidFill>
                  <a:srgbClr val="2E2E2E"/>
                </a:solidFill>
                <a:latin typeface="NexusSerif"/>
              </a:rPr>
              <a:t> is highly expressed in placental tissue from female fetuses, whereas </a:t>
            </a:r>
            <a:r>
              <a:rPr lang="en-US" i="1" dirty="0">
                <a:solidFill>
                  <a:srgbClr val="2E2E2E"/>
                </a:solidFill>
                <a:latin typeface="NexusSerif"/>
              </a:rPr>
              <a:t>DDX3Y</a:t>
            </a:r>
            <a:r>
              <a:rPr lang="en-US" dirty="0">
                <a:solidFill>
                  <a:srgbClr val="2E2E2E"/>
                </a:solidFill>
                <a:latin typeface="NexusSerif"/>
              </a:rPr>
              <a:t> gene expression is found only in male placentas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8274" y="1480456"/>
            <a:ext cx="333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этим признакам образцы 1,3 это мужчина, а 5,7 женщина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8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всем генам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7" y="1027906"/>
            <a:ext cx="6277407" cy="62774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5" y="1782156"/>
            <a:ext cx="4933189" cy="493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1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6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7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736" y="5355771"/>
            <a:ext cx="10300063" cy="821192"/>
          </a:xfrm>
        </p:spPr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рида</a:t>
            </a:r>
            <a:r>
              <a:rPr lang="ru-RU" dirty="0" smtClean="0"/>
              <a:t> с </a:t>
            </a:r>
            <a:r>
              <a:rPr lang="ru-RU" dirty="0" err="1" smtClean="0"/>
              <a:t>мэйтом</a:t>
            </a:r>
            <a:r>
              <a:rPr lang="ru-RU" dirty="0" smtClean="0"/>
              <a:t> в районе гена </a:t>
            </a:r>
            <a:r>
              <a:rPr lang="en-US" dirty="0" smtClean="0"/>
              <a:t>KAT6B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11" y="0"/>
            <a:ext cx="918633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6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91" y="0"/>
            <a:ext cx="9792304" cy="550817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58239" y="5643108"/>
            <a:ext cx="10300063" cy="821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Пример рида с мэйтом в районе гена </a:t>
            </a:r>
            <a:r>
              <a:rPr lang="en-US" smtClean="0"/>
              <a:t>KAT6B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01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11330</TotalTime>
  <Words>221</Words>
  <Application>Microsoft Office PowerPoint</Application>
  <PresentationFormat>Широкоэкранный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NexusSerif</vt:lpstr>
      <vt:lpstr>Slack-Lato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 всем генам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Белокопытова Полина Станиславовна</dc:creator>
  <cp:lastModifiedBy>Белокопытова Полина Станиславовна</cp:lastModifiedBy>
  <cp:revision>19</cp:revision>
  <dcterms:created xsi:type="dcterms:W3CDTF">2022-01-12T07:54:10Z</dcterms:created>
  <dcterms:modified xsi:type="dcterms:W3CDTF">2022-01-21T03:48:51Z</dcterms:modified>
</cp:coreProperties>
</file>