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11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48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41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0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71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09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39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7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04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63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60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A86D-09DE-448B-A1F1-4CE935FAC496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3E43B-2127-46DB-9E17-2D69CAAC22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26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G1 26 </a:t>
            </a:r>
            <a:r>
              <a:rPr lang="ru-RU" dirty="0" smtClean="0"/>
              <a:t>клон перестройки (</a:t>
            </a:r>
            <a:r>
              <a:rPr lang="en-US" dirty="0" err="1" smtClean="0"/>
              <a:t>NlaIII</a:t>
            </a:r>
            <a:r>
              <a:rPr lang="ru-RU" dirty="0" smtClean="0"/>
              <a:t>) реплика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G2</a:t>
            </a:r>
            <a:r>
              <a:rPr lang="ru-RU" dirty="0" smtClean="0"/>
              <a:t> 26</a:t>
            </a:r>
            <a:r>
              <a:rPr lang="en-US" dirty="0" smtClean="0"/>
              <a:t> </a:t>
            </a:r>
            <a:r>
              <a:rPr lang="ru-RU" dirty="0" smtClean="0"/>
              <a:t>клон НЕ перестройки (ультразвук)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G3  26 </a:t>
            </a:r>
            <a:r>
              <a:rPr lang="ru-RU" dirty="0" smtClean="0"/>
              <a:t>клон перестройки  (</a:t>
            </a:r>
            <a:r>
              <a:rPr lang="en-US" dirty="0" err="1" smtClean="0"/>
              <a:t>NlaIII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реплика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656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7564" y="3124536"/>
            <a:ext cx="66282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&gt;inv2f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праймер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+ </a:t>
            </a:r>
            <a:r>
              <a:rPr lang="ru-RU" dirty="0" err="1" smtClean="0"/>
              <a:t>транспозон</a:t>
            </a:r>
            <a:r>
              <a:rPr lang="en-US" dirty="0" smtClean="0"/>
              <a:t>  ada2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ACNNNNATGTCAGGAATTGTGAAAAAGTGAG</a:t>
            </a:r>
            <a:r>
              <a:rPr lang="en-US" dirty="0" smtClean="0"/>
              <a:t>TTTAAATGTATTTGGCTAAGGTGTATGTAAACTTCCGACTTCAACTGTA </a:t>
            </a:r>
            <a:r>
              <a:rPr lang="ru-RU" dirty="0" smtClean="0"/>
              <a:t>геном</a:t>
            </a:r>
          </a:p>
          <a:p>
            <a:r>
              <a:rPr lang="en-US" dirty="0" smtClean="0"/>
              <a:t>&gt;Inv1+R ada1</a:t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ACNNNNAAACGAGTTTTAATGACTCCAACTT</a:t>
            </a:r>
            <a:r>
              <a:rPr lang="en-US" dirty="0" smtClean="0"/>
              <a:t>AAGTGTATGTAAACTTCCGACTTCAACTGTA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18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725" y="-50596"/>
            <a:ext cx="10515600" cy="1325563"/>
          </a:xfrm>
        </p:spPr>
        <p:txBody>
          <a:bodyPr/>
          <a:lstStyle/>
          <a:p>
            <a:r>
              <a:rPr lang="ru-RU" dirty="0" smtClean="0"/>
              <a:t>Проблемы с </a:t>
            </a:r>
            <a:r>
              <a:rPr lang="en-US" dirty="0" smtClean="0"/>
              <a:t>G2. </a:t>
            </a:r>
            <a:r>
              <a:rPr lang="ru-RU" dirty="0" smtClean="0"/>
              <a:t>Почти нет </a:t>
            </a:r>
            <a:r>
              <a:rPr lang="ru-RU" dirty="0" err="1" smtClean="0"/>
              <a:t>ридов</a:t>
            </a:r>
            <a:r>
              <a:rPr lang="ru-RU" dirty="0" smtClean="0"/>
              <a:t> </a:t>
            </a:r>
            <a:r>
              <a:rPr lang="ru-RU" dirty="0" err="1" smtClean="0"/>
              <a:t>баркодами</a:t>
            </a:r>
            <a:r>
              <a:rPr lang="ru-RU" dirty="0" smtClean="0"/>
              <a:t> и </a:t>
            </a:r>
            <a:r>
              <a:rPr lang="ru-RU" dirty="0" err="1" smtClean="0"/>
              <a:t>праймерами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02" y="1380307"/>
            <a:ext cx="9892937" cy="556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Вот пример </a:t>
            </a:r>
            <a:r>
              <a:rPr lang="ru-RU" dirty="0" err="1" smtClean="0"/>
              <a:t>рида</a:t>
            </a:r>
            <a:r>
              <a:rPr lang="ru-RU" dirty="0" smtClean="0"/>
              <a:t> из </a:t>
            </a:r>
            <a:r>
              <a:rPr lang="en-US" dirty="0" smtClean="0"/>
              <a:t>G2</a:t>
            </a:r>
            <a:r>
              <a:rPr lang="ru-RU" dirty="0" smtClean="0"/>
              <a:t> в котором не нашлись </a:t>
            </a:r>
            <a:r>
              <a:rPr lang="ru-RU" dirty="0" err="1" smtClean="0"/>
              <a:t>праймер</a:t>
            </a:r>
            <a:r>
              <a:rPr lang="ru-RU" dirty="0" smtClean="0"/>
              <a:t> с куском </a:t>
            </a:r>
            <a:r>
              <a:rPr lang="ru-RU" dirty="0" err="1" smtClean="0"/>
              <a:t>транспозон</a:t>
            </a:r>
            <a:r>
              <a:rPr lang="ru-RU" dirty="0" err="1"/>
              <a:t>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6422" y="4387793"/>
            <a:ext cx="113037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@M07228:5:000000000-DC32V:1:1102:16079:1341 1:N:0:CAGTTCCA+ATTAGCTG</a:t>
            </a:r>
          </a:p>
          <a:p>
            <a:r>
              <a:rPr lang="ru-RU" dirty="0" smtClean="0"/>
              <a:t>ATGTCAGGAATTGTGAAAAAGTGAGTTTAAATGTATTTGGCTAAGGTGTATGTAAACTT AAGTTGGAGTCATTAAAACTCGTTT</a:t>
            </a:r>
          </a:p>
          <a:p>
            <a:endParaRPr lang="ru-RU" dirty="0" smtClean="0"/>
          </a:p>
          <a:p>
            <a:r>
              <a:rPr lang="ru-RU" dirty="0" smtClean="0"/>
              <a:t>ATGTCAGGAATTGTGAAAAAGTGAG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ATGTCAGGAATTGTGAAAAAGTGAG</a:t>
            </a:r>
            <a:r>
              <a:rPr lang="ru-RU" dirty="0" smtClean="0"/>
              <a:t>TTTAAATGTATTTGGCTAAGGTGTATGTAAACTT CCGACTTCAACTGTA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8673" y="6419118"/>
            <a:ext cx="559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Похоже на такой же перескок как в прошлый раз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931" y="1610321"/>
            <a:ext cx="124097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@M07228:5:000000000-DC32V:1:1102:16079:1341 2:N:0:CAGTTCCA+ATTAGCTG</a:t>
            </a:r>
          </a:p>
          <a:p>
            <a:r>
              <a:rPr lang="ru-RU" dirty="0" smtClean="0"/>
              <a:t>AAACGAGTTTTAATGACTCCAACTTAAGT TTACATACACCTTAGCCAAATACATTTAAACTCACTTTTTCACAATTCCTGACATAGATCGGAAGAGCGTCGTGTAAGGAAAGAGTGTCAGCTAATGTGTAGATTTCGGTGGACGCCGTATCATTTAAAAAAACAATATTAGGGTCCCTGCCATCACAGATCGTTATATCTAATAATAGAGATATAGGAATCCTCTATATGTATGTCTCTTAGTTCGCTGTA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AAACGAGTTTTAATGACTCCAACTT</a:t>
            </a:r>
            <a:r>
              <a:rPr lang="ru-RU" dirty="0" smtClean="0"/>
              <a:t>AAGT GTATGTAAACTTCCGACTTCAACTGTA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8673" y="3926128"/>
            <a:ext cx="559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Его </a:t>
            </a:r>
            <a:r>
              <a:rPr lang="ru-RU" dirty="0" err="1" smtClean="0"/>
              <a:t>мэйт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1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86</Words>
  <Application>Microsoft Office PowerPoint</Application>
  <PresentationFormat>Широкоэкранный</PresentationFormat>
  <Paragraphs>20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Проблемы с G2. Почти нет ридов баркодами и праймерами</vt:lpstr>
      <vt:lpstr>Вот пример рида из G2 в котором не нашлись праймер с куском транспозона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5</cp:revision>
  <dcterms:created xsi:type="dcterms:W3CDTF">2021-09-09T05:12:04Z</dcterms:created>
  <dcterms:modified xsi:type="dcterms:W3CDTF">2021-09-10T07:19:03Z</dcterms:modified>
</cp:coreProperties>
</file>