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87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84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00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31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88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0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8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26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77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7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8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4E49-1E0B-409D-AED0-C53FBB01F92C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E4E4-2E10-49FF-B257-DF580EA1F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58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" y="188279"/>
            <a:ext cx="10572206" cy="2014990"/>
          </a:xfrm>
        </p:spPr>
        <p:txBody>
          <a:bodyPr/>
          <a:lstStyle/>
          <a:p>
            <a:r>
              <a:rPr lang="ru-RU" dirty="0" smtClean="0"/>
              <a:t>Будем писать скрипт, который автоматически ищет встройки</a:t>
            </a:r>
          </a:p>
          <a:p>
            <a:pPr algn="l"/>
            <a:r>
              <a:rPr lang="ru-RU" dirty="0" smtClean="0"/>
              <a:t>Галя с Пашей придумали алгоритм по которому мы будем искать встройки</a:t>
            </a:r>
            <a:r>
              <a:rPr lang="en-US" dirty="0" smtClean="0"/>
              <a:t> https://docs.google.com/presentation/d/1xJjGYHYmXvaNjmPvyyECm8I6HerWz6dtygd56LMVpLg/edit#slide=id.g15d73fd3301_0_5</a:t>
            </a:r>
            <a:r>
              <a:rPr lang="ru-RU" dirty="0" smtClean="0"/>
              <a:t>, но выяснилось, что он не очень подходит, поэтому мы с Галей его несколько поменяли.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2845" y="2420983"/>
            <a:ext cx="9048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Обрезаем адаптеры не допуская ошибок и неполной последовательности адаптера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Оставляем </a:t>
            </a:r>
            <a:r>
              <a:rPr lang="ru-RU" dirty="0" err="1" smtClean="0"/>
              <a:t>риды</a:t>
            </a:r>
            <a:r>
              <a:rPr lang="ru-RU" dirty="0" smtClean="0"/>
              <a:t> с </a:t>
            </a:r>
            <a:r>
              <a:rPr lang="en-US" dirty="0" err="1" smtClean="0"/>
              <a:t>mapq</a:t>
            </a:r>
            <a:r>
              <a:rPr lang="en-US" dirty="0" smtClean="0"/>
              <a:t>&gt;30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Удаляем </a:t>
            </a:r>
            <a:r>
              <a:rPr lang="ru-RU" dirty="0" err="1" smtClean="0"/>
              <a:t>дупликаты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Оставляем только </a:t>
            </a:r>
            <a:r>
              <a:rPr lang="ru-RU" dirty="0" err="1" smtClean="0"/>
              <a:t>риды</a:t>
            </a:r>
            <a:r>
              <a:rPr lang="ru-RU" dirty="0" smtClean="0"/>
              <a:t> с парой.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Получаем </a:t>
            </a:r>
            <a:r>
              <a:rPr lang="en-US" dirty="0" err="1" smtClean="0"/>
              <a:t>bedgraph</a:t>
            </a:r>
            <a:r>
              <a:rPr lang="en-US" dirty="0" smtClean="0"/>
              <a:t> </a:t>
            </a:r>
            <a:r>
              <a:rPr lang="ru-RU" dirty="0" smtClean="0"/>
              <a:t>с покрытыми местами этого </a:t>
            </a:r>
            <a:r>
              <a:rPr lang="en-US" dirty="0" smtClean="0"/>
              <a:t>bam </a:t>
            </a:r>
            <a:r>
              <a:rPr lang="ru-RU" dirty="0" smtClean="0"/>
              <a:t>файла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Ищем встройки для каждого покрытого места скриптом </a:t>
            </a:r>
            <a:r>
              <a:rPr lang="en-US" dirty="0" smtClean="0"/>
              <a:t>find_insertions.py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06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Find_insertions.py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196" y="1636507"/>
            <a:ext cx="11620712" cy="3948274"/>
          </a:xfrm>
        </p:spPr>
        <p:txBody>
          <a:bodyPr/>
          <a:lstStyle/>
          <a:p>
            <a:r>
              <a:rPr lang="ru-RU" dirty="0" smtClean="0"/>
              <a:t>Для каждого покрытого интервала создаём массив из нулей длиной этого интервала</a:t>
            </a:r>
          </a:p>
          <a:p>
            <a:r>
              <a:rPr lang="ru-RU" dirty="0" smtClean="0"/>
              <a:t>Анализируем все пары </a:t>
            </a:r>
            <a:r>
              <a:rPr lang="ru-RU" dirty="0" err="1" smtClean="0"/>
              <a:t>ридов</a:t>
            </a:r>
            <a:r>
              <a:rPr lang="ru-RU" dirty="0" smtClean="0"/>
              <a:t> в этом интервале (то есть нужно чтобы и </a:t>
            </a:r>
            <a:r>
              <a:rPr lang="en-US" dirty="0" smtClean="0"/>
              <a:t>r1 </a:t>
            </a:r>
            <a:r>
              <a:rPr lang="ru-RU" dirty="0" smtClean="0"/>
              <a:t>и </a:t>
            </a:r>
            <a:r>
              <a:rPr lang="en-US" dirty="0" smtClean="0"/>
              <a:t>r2 </a:t>
            </a:r>
            <a:r>
              <a:rPr lang="ru-RU" dirty="0" smtClean="0"/>
              <a:t>выровнялись на этот интервал). Рассматриваем следующие случаи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6314" y="5913120"/>
            <a:ext cx="11327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 Н и К это координаты начала и конца </a:t>
            </a:r>
            <a:r>
              <a:rPr lang="ru-RU" dirty="0" err="1" smtClean="0"/>
              <a:t>рида</a:t>
            </a:r>
            <a:r>
              <a:rPr lang="ru-RU" dirty="0" smtClean="0"/>
              <a:t>, 1 и 2</a:t>
            </a:r>
            <a:r>
              <a:rPr lang="en-US" dirty="0" smtClean="0"/>
              <a:t> = r1 </a:t>
            </a:r>
            <a:r>
              <a:rPr lang="ru-RU" dirty="0" smtClean="0"/>
              <a:t>и </a:t>
            </a:r>
            <a:r>
              <a:rPr lang="en-US" dirty="0" smtClean="0"/>
              <a:t>r2</a:t>
            </a:r>
            <a:r>
              <a:rPr lang="ru-RU" dirty="0" smtClean="0"/>
              <a:t>. </a:t>
            </a:r>
            <a:r>
              <a:rPr lang="ru-RU" dirty="0" smtClean="0"/>
              <a:t>Если </a:t>
            </a:r>
            <a:r>
              <a:rPr lang="ru-RU" dirty="0" smtClean="0"/>
              <a:t>пара </a:t>
            </a:r>
            <a:r>
              <a:rPr lang="ru-RU" dirty="0" err="1" smtClean="0"/>
              <a:t>ридов</a:t>
            </a:r>
            <a:r>
              <a:rPr lang="ru-RU" dirty="0" smtClean="0"/>
              <a:t> удовлетворяет этим условиям, то добавляем в соответствующей позиции +1 в массиве из нулей.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5"/>
          <a:stretch/>
        </p:blipFill>
        <p:spPr>
          <a:xfrm rot="16200000">
            <a:off x="1574826" y="2526073"/>
            <a:ext cx="2545759" cy="419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7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388" y="258083"/>
            <a:ext cx="10515600" cy="969826"/>
          </a:xfrm>
        </p:spPr>
        <p:txBody>
          <a:bodyPr/>
          <a:lstStyle/>
          <a:p>
            <a:r>
              <a:rPr lang="ru-RU" dirty="0" smtClean="0"/>
              <a:t>Запустили алгоритм для образца </a:t>
            </a:r>
            <a:r>
              <a:rPr lang="en-US" dirty="0" smtClean="0"/>
              <a:t>VIR1_2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1894"/>
            <a:ext cx="12192000" cy="469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62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6272</TotalTime>
  <Words>157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Find_insertions.py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7</cp:revision>
  <dcterms:created xsi:type="dcterms:W3CDTF">2023-01-06T12:42:47Z</dcterms:created>
  <dcterms:modified xsi:type="dcterms:W3CDTF">2023-01-16T12:12:43Z</dcterms:modified>
</cp:coreProperties>
</file>